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D40C0-A51B-4FD7-8B2E-EBFD3828E003}" type="doc">
      <dgm:prSet loTypeId="urn:microsoft.com/office/officeart/2005/8/layout/hProcess9" loCatId="process" qsTypeId="urn:microsoft.com/office/officeart/2005/8/quickstyle/3d2" qsCatId="3D" csTypeId="urn:microsoft.com/office/officeart/2005/8/colors/colorful1#1" csCatId="colorful" phldr="1"/>
      <dgm:spPr/>
      <dgm:t>
        <a:bodyPr/>
        <a:lstStyle/>
        <a:p>
          <a:endParaRPr lang="mn-MN"/>
        </a:p>
      </dgm:t>
    </dgm:pt>
    <dgm:pt modelId="{8BC77297-4A28-4E92-BC99-C24A63F738FB}">
      <dgm:prSet phldrT="[Text]"/>
      <dgm:spPr/>
      <dgm:t>
        <a:bodyPr/>
        <a:lstStyle/>
        <a:p>
          <a:r>
            <a:rPr lang="mn-MN" dirty="0" smtClean="0"/>
            <a:t>Иргэдээс төслийн санал авах </a:t>
          </a:r>
          <a:endParaRPr lang="mn-MN" dirty="0"/>
        </a:p>
      </dgm:t>
    </dgm:pt>
    <dgm:pt modelId="{CF61D2DC-7E96-4F50-8F54-D2D02734FDB3}" type="parTrans" cxnId="{86281A37-4D50-4125-B354-3075A5D99924}">
      <dgm:prSet/>
      <dgm:spPr/>
      <dgm:t>
        <a:bodyPr/>
        <a:lstStyle/>
        <a:p>
          <a:endParaRPr lang="mn-MN"/>
        </a:p>
      </dgm:t>
    </dgm:pt>
    <dgm:pt modelId="{66ABBE47-B1DD-452B-8A45-BB3510683720}" type="sibTrans" cxnId="{86281A37-4D50-4125-B354-3075A5D99924}">
      <dgm:prSet/>
      <dgm:spPr/>
      <dgm:t>
        <a:bodyPr/>
        <a:lstStyle/>
        <a:p>
          <a:endParaRPr lang="mn-MN"/>
        </a:p>
      </dgm:t>
    </dgm:pt>
    <dgm:pt modelId="{82B96C18-DACB-4419-9D09-411F50A26026}">
      <dgm:prSet phldrT="[Text]"/>
      <dgm:spPr/>
      <dgm:t>
        <a:bodyPr/>
        <a:lstStyle/>
        <a:p>
          <a:r>
            <a:rPr lang="mn-MN" dirty="0" smtClean="0"/>
            <a:t>Саналыг нэгтгэх</a:t>
          </a:r>
          <a:endParaRPr lang="mn-MN" dirty="0"/>
        </a:p>
      </dgm:t>
    </dgm:pt>
    <dgm:pt modelId="{923EBBAE-599A-4ADF-AEAD-918B52DD3733}" type="parTrans" cxnId="{D3B4486D-E535-442F-8229-411EFD852397}">
      <dgm:prSet/>
      <dgm:spPr/>
      <dgm:t>
        <a:bodyPr/>
        <a:lstStyle/>
        <a:p>
          <a:endParaRPr lang="mn-MN"/>
        </a:p>
      </dgm:t>
    </dgm:pt>
    <dgm:pt modelId="{AE89030B-2D7B-4771-95EE-9276B75A7FF0}" type="sibTrans" cxnId="{D3B4486D-E535-442F-8229-411EFD852397}">
      <dgm:prSet/>
      <dgm:spPr/>
      <dgm:t>
        <a:bodyPr/>
        <a:lstStyle/>
        <a:p>
          <a:endParaRPr lang="mn-MN"/>
        </a:p>
      </dgm:t>
    </dgm:pt>
    <dgm:pt modelId="{E91E71D9-0509-456E-A33A-41E1F02289E6}">
      <dgm:prSet phldrT="[Text]"/>
      <dgm:spPr/>
      <dgm:t>
        <a:bodyPr/>
        <a:lstStyle/>
        <a:p>
          <a:r>
            <a:rPr lang="mn-MN" dirty="0" smtClean="0"/>
            <a:t>Багийн </a:t>
          </a:r>
          <a:r>
            <a:rPr lang="mn-MN" dirty="0" err="1" smtClean="0"/>
            <a:t>ИНХ</a:t>
          </a:r>
          <a:r>
            <a:rPr lang="mn-MN" dirty="0" smtClean="0"/>
            <a:t>-ийн үеэр санал хураах</a:t>
          </a:r>
          <a:endParaRPr lang="mn-MN" dirty="0"/>
        </a:p>
      </dgm:t>
    </dgm:pt>
    <dgm:pt modelId="{485DC76B-F90D-4F94-8BCA-B0EC2FD4CA51}" type="parTrans" cxnId="{3AF21556-A95B-44A9-8A33-BDEAECF41F91}">
      <dgm:prSet/>
      <dgm:spPr/>
      <dgm:t>
        <a:bodyPr/>
        <a:lstStyle/>
        <a:p>
          <a:endParaRPr lang="mn-MN"/>
        </a:p>
      </dgm:t>
    </dgm:pt>
    <dgm:pt modelId="{83DD3C07-EE3B-4E43-A492-1EF5295AC096}" type="sibTrans" cxnId="{3AF21556-A95B-44A9-8A33-BDEAECF41F91}">
      <dgm:prSet/>
      <dgm:spPr/>
      <dgm:t>
        <a:bodyPr/>
        <a:lstStyle/>
        <a:p>
          <a:endParaRPr lang="mn-MN"/>
        </a:p>
      </dgm:t>
    </dgm:pt>
    <dgm:pt modelId="{F5498DF3-A563-4081-B73B-62B6E0DCBCDF}">
      <dgm:prSet phldrT="[Text]"/>
      <dgm:spPr/>
      <dgm:t>
        <a:bodyPr/>
        <a:lstStyle/>
        <a:p>
          <a:r>
            <a:rPr lang="mn-MN" dirty="0" smtClean="0"/>
            <a:t>Батлагдсан төслүүдийн танилцуулга</a:t>
          </a:r>
          <a:r>
            <a:rPr lang="en-US" dirty="0" smtClean="0"/>
            <a:t> </a:t>
          </a:r>
          <a:r>
            <a:rPr lang="mn-MN" dirty="0" smtClean="0"/>
            <a:t>бэлтгэх</a:t>
          </a:r>
          <a:endParaRPr lang="mn-MN" dirty="0"/>
        </a:p>
      </dgm:t>
    </dgm:pt>
    <dgm:pt modelId="{3F9A064E-A032-4775-8A33-EDEE864D8639}" type="parTrans" cxnId="{A34ED233-6C19-4780-9833-DCD6B04029B4}">
      <dgm:prSet/>
      <dgm:spPr/>
      <dgm:t>
        <a:bodyPr/>
        <a:lstStyle/>
        <a:p>
          <a:endParaRPr lang="mn-MN"/>
        </a:p>
      </dgm:t>
    </dgm:pt>
    <dgm:pt modelId="{87D0E777-990D-497B-880D-51FAF0BCC49F}" type="sibTrans" cxnId="{A34ED233-6C19-4780-9833-DCD6B04029B4}">
      <dgm:prSet/>
      <dgm:spPr/>
      <dgm:t>
        <a:bodyPr/>
        <a:lstStyle/>
        <a:p>
          <a:endParaRPr lang="mn-MN"/>
        </a:p>
      </dgm:t>
    </dgm:pt>
    <dgm:pt modelId="{E22C224F-DA1D-47AC-8286-08E6D44A595A}">
      <dgm:prSet phldrT="[Text]"/>
      <dgm:spPr/>
      <dgm:t>
        <a:bodyPr/>
        <a:lstStyle/>
        <a:p>
          <a:r>
            <a:rPr lang="mn-MN" dirty="0" smtClean="0"/>
            <a:t>Сумын Засаг даргад хүргүүлэх</a:t>
          </a:r>
          <a:endParaRPr lang="mn-MN" dirty="0"/>
        </a:p>
      </dgm:t>
    </dgm:pt>
    <dgm:pt modelId="{8BB6FC50-5283-4DF8-88C0-720E61D76437}" type="parTrans" cxnId="{0CA78485-FD4E-4EEE-94CF-292EEDD8026F}">
      <dgm:prSet/>
      <dgm:spPr/>
      <dgm:t>
        <a:bodyPr/>
        <a:lstStyle/>
        <a:p>
          <a:endParaRPr lang="mn-MN"/>
        </a:p>
      </dgm:t>
    </dgm:pt>
    <dgm:pt modelId="{1546A4CF-9BCE-4396-AA5B-6894665FF293}" type="sibTrans" cxnId="{0CA78485-FD4E-4EEE-94CF-292EEDD8026F}">
      <dgm:prSet/>
      <dgm:spPr/>
      <dgm:t>
        <a:bodyPr/>
        <a:lstStyle/>
        <a:p>
          <a:endParaRPr lang="mn-MN"/>
        </a:p>
      </dgm:t>
    </dgm:pt>
    <dgm:pt modelId="{0D606302-62B8-4D32-8C86-87BB21D05567}" type="pres">
      <dgm:prSet presAssocID="{55ED40C0-A51B-4FD7-8B2E-EBFD3828E003}" presName="CompostProcess" presStyleCnt="0">
        <dgm:presLayoutVars>
          <dgm:dir/>
          <dgm:resizeHandles val="exact"/>
        </dgm:presLayoutVars>
      </dgm:prSet>
      <dgm:spPr/>
      <dgm:t>
        <a:bodyPr/>
        <a:lstStyle/>
        <a:p>
          <a:endParaRPr lang="en-US"/>
        </a:p>
      </dgm:t>
    </dgm:pt>
    <dgm:pt modelId="{95225BBF-26AA-4228-9C18-4E91461F126B}" type="pres">
      <dgm:prSet presAssocID="{55ED40C0-A51B-4FD7-8B2E-EBFD3828E003}" presName="arrow" presStyleLbl="bgShp" presStyleIdx="0" presStyleCnt="1"/>
      <dgm:spPr>
        <a:solidFill>
          <a:schemeClr val="accent4">
            <a:lumMod val="60000"/>
            <a:lumOff val="40000"/>
          </a:schemeClr>
        </a:solidFill>
        <a:scene3d>
          <a:camera prst="orthographicFront"/>
          <a:lightRig rig="threePt" dir="t">
            <a:rot lat="0" lon="0" rev="7500000"/>
          </a:lightRig>
        </a:scene3d>
        <a:sp3d z="-152400" extrusionH="63500" prstMaterial="matte">
          <a:bevelT w="144450" h="6350"/>
          <a:contourClr>
            <a:schemeClr val="bg1"/>
          </a:contourClr>
        </a:sp3d>
      </dgm:spPr>
      <dgm:t>
        <a:bodyPr/>
        <a:lstStyle/>
        <a:p>
          <a:endParaRPr lang="en-US"/>
        </a:p>
      </dgm:t>
    </dgm:pt>
    <dgm:pt modelId="{EBE5673C-554B-46CC-A550-710DB08F71CD}" type="pres">
      <dgm:prSet presAssocID="{55ED40C0-A51B-4FD7-8B2E-EBFD3828E003}" presName="linearProcess" presStyleCnt="0"/>
      <dgm:spPr/>
      <dgm:t>
        <a:bodyPr/>
        <a:lstStyle/>
        <a:p>
          <a:endParaRPr lang="en-US"/>
        </a:p>
      </dgm:t>
    </dgm:pt>
    <dgm:pt modelId="{66818CA4-BFFD-4A84-95C6-2EC3DE545822}" type="pres">
      <dgm:prSet presAssocID="{8BC77297-4A28-4E92-BC99-C24A63F738FB}" presName="textNode" presStyleLbl="node1" presStyleIdx="0" presStyleCnt="5">
        <dgm:presLayoutVars>
          <dgm:bulletEnabled val="1"/>
        </dgm:presLayoutVars>
      </dgm:prSet>
      <dgm:spPr/>
      <dgm:t>
        <a:bodyPr/>
        <a:lstStyle/>
        <a:p>
          <a:endParaRPr lang="en-US"/>
        </a:p>
      </dgm:t>
    </dgm:pt>
    <dgm:pt modelId="{12C07A82-46F1-4E4D-A3E4-9EE303151D37}" type="pres">
      <dgm:prSet presAssocID="{66ABBE47-B1DD-452B-8A45-BB3510683720}" presName="sibTrans" presStyleCnt="0"/>
      <dgm:spPr/>
      <dgm:t>
        <a:bodyPr/>
        <a:lstStyle/>
        <a:p>
          <a:endParaRPr lang="en-US"/>
        </a:p>
      </dgm:t>
    </dgm:pt>
    <dgm:pt modelId="{3D646431-3EC9-4C46-B229-B81F266E534A}" type="pres">
      <dgm:prSet presAssocID="{82B96C18-DACB-4419-9D09-411F50A26026}" presName="textNode" presStyleLbl="node1" presStyleIdx="1" presStyleCnt="5">
        <dgm:presLayoutVars>
          <dgm:bulletEnabled val="1"/>
        </dgm:presLayoutVars>
      </dgm:prSet>
      <dgm:spPr/>
      <dgm:t>
        <a:bodyPr/>
        <a:lstStyle/>
        <a:p>
          <a:endParaRPr lang="en-US"/>
        </a:p>
      </dgm:t>
    </dgm:pt>
    <dgm:pt modelId="{686605B0-1661-4879-9200-18EA0904EAA9}" type="pres">
      <dgm:prSet presAssocID="{AE89030B-2D7B-4771-95EE-9276B75A7FF0}" presName="sibTrans" presStyleCnt="0"/>
      <dgm:spPr/>
      <dgm:t>
        <a:bodyPr/>
        <a:lstStyle/>
        <a:p>
          <a:endParaRPr lang="en-US"/>
        </a:p>
      </dgm:t>
    </dgm:pt>
    <dgm:pt modelId="{1E0B5759-1191-49CF-ADD7-9049B4E1320C}" type="pres">
      <dgm:prSet presAssocID="{E91E71D9-0509-456E-A33A-41E1F02289E6}" presName="textNode" presStyleLbl="node1" presStyleIdx="2" presStyleCnt="5">
        <dgm:presLayoutVars>
          <dgm:bulletEnabled val="1"/>
        </dgm:presLayoutVars>
      </dgm:prSet>
      <dgm:spPr/>
      <dgm:t>
        <a:bodyPr/>
        <a:lstStyle/>
        <a:p>
          <a:endParaRPr lang="en-US"/>
        </a:p>
      </dgm:t>
    </dgm:pt>
    <dgm:pt modelId="{A99F6D47-6670-4216-9E7F-16C63BF96E24}" type="pres">
      <dgm:prSet presAssocID="{83DD3C07-EE3B-4E43-A492-1EF5295AC096}" presName="sibTrans" presStyleCnt="0"/>
      <dgm:spPr/>
      <dgm:t>
        <a:bodyPr/>
        <a:lstStyle/>
        <a:p>
          <a:endParaRPr lang="en-US"/>
        </a:p>
      </dgm:t>
    </dgm:pt>
    <dgm:pt modelId="{2FEBC0C3-41A3-4597-BD2C-B55079B6C79C}" type="pres">
      <dgm:prSet presAssocID="{F5498DF3-A563-4081-B73B-62B6E0DCBCDF}" presName="textNode" presStyleLbl="node1" presStyleIdx="3" presStyleCnt="5">
        <dgm:presLayoutVars>
          <dgm:bulletEnabled val="1"/>
        </dgm:presLayoutVars>
      </dgm:prSet>
      <dgm:spPr/>
      <dgm:t>
        <a:bodyPr/>
        <a:lstStyle/>
        <a:p>
          <a:endParaRPr lang="en-US"/>
        </a:p>
      </dgm:t>
    </dgm:pt>
    <dgm:pt modelId="{AB3A4ADF-45E9-4FDC-9FFF-363CF9EBDD17}" type="pres">
      <dgm:prSet presAssocID="{87D0E777-990D-497B-880D-51FAF0BCC49F}" presName="sibTrans" presStyleCnt="0"/>
      <dgm:spPr/>
      <dgm:t>
        <a:bodyPr/>
        <a:lstStyle/>
        <a:p>
          <a:endParaRPr lang="en-US"/>
        </a:p>
      </dgm:t>
    </dgm:pt>
    <dgm:pt modelId="{23B68FD0-DCC0-47C4-B5CC-250C8BBEB35C}" type="pres">
      <dgm:prSet presAssocID="{E22C224F-DA1D-47AC-8286-08E6D44A595A}" presName="textNode" presStyleLbl="node1" presStyleIdx="4" presStyleCnt="5">
        <dgm:presLayoutVars>
          <dgm:bulletEnabled val="1"/>
        </dgm:presLayoutVars>
      </dgm:prSet>
      <dgm:spPr/>
      <dgm:t>
        <a:bodyPr/>
        <a:lstStyle/>
        <a:p>
          <a:endParaRPr lang="en-US"/>
        </a:p>
      </dgm:t>
    </dgm:pt>
  </dgm:ptLst>
  <dgm:cxnLst>
    <dgm:cxn modelId="{3556415A-FB11-4BD3-9E4C-973D96951E4A}" type="presOf" srcId="{F5498DF3-A563-4081-B73B-62B6E0DCBCDF}" destId="{2FEBC0C3-41A3-4597-BD2C-B55079B6C79C}" srcOrd="0" destOrd="0" presId="urn:microsoft.com/office/officeart/2005/8/layout/hProcess9"/>
    <dgm:cxn modelId="{0CA78485-FD4E-4EEE-94CF-292EEDD8026F}" srcId="{55ED40C0-A51B-4FD7-8B2E-EBFD3828E003}" destId="{E22C224F-DA1D-47AC-8286-08E6D44A595A}" srcOrd="4" destOrd="0" parTransId="{8BB6FC50-5283-4DF8-88C0-720E61D76437}" sibTransId="{1546A4CF-9BCE-4396-AA5B-6894665FF293}"/>
    <dgm:cxn modelId="{52E43900-2B49-4443-B0B3-48D0D98DCE7A}" type="presOf" srcId="{55ED40C0-A51B-4FD7-8B2E-EBFD3828E003}" destId="{0D606302-62B8-4D32-8C86-87BB21D05567}" srcOrd="0" destOrd="0" presId="urn:microsoft.com/office/officeart/2005/8/layout/hProcess9"/>
    <dgm:cxn modelId="{A34ED233-6C19-4780-9833-DCD6B04029B4}" srcId="{55ED40C0-A51B-4FD7-8B2E-EBFD3828E003}" destId="{F5498DF3-A563-4081-B73B-62B6E0DCBCDF}" srcOrd="3" destOrd="0" parTransId="{3F9A064E-A032-4775-8A33-EDEE864D8639}" sibTransId="{87D0E777-990D-497B-880D-51FAF0BCC49F}"/>
    <dgm:cxn modelId="{48934D75-8AF5-44AD-A5B4-0C8E7EF16F51}" type="presOf" srcId="{E91E71D9-0509-456E-A33A-41E1F02289E6}" destId="{1E0B5759-1191-49CF-ADD7-9049B4E1320C}" srcOrd="0" destOrd="0" presId="urn:microsoft.com/office/officeart/2005/8/layout/hProcess9"/>
    <dgm:cxn modelId="{815419CF-8495-4680-AC39-0725C2EEA905}" type="presOf" srcId="{E22C224F-DA1D-47AC-8286-08E6D44A595A}" destId="{23B68FD0-DCC0-47C4-B5CC-250C8BBEB35C}" srcOrd="0" destOrd="0" presId="urn:microsoft.com/office/officeart/2005/8/layout/hProcess9"/>
    <dgm:cxn modelId="{9BDBB870-736F-415B-81E7-2E35A39999FE}" type="presOf" srcId="{82B96C18-DACB-4419-9D09-411F50A26026}" destId="{3D646431-3EC9-4C46-B229-B81F266E534A}" srcOrd="0" destOrd="0" presId="urn:microsoft.com/office/officeart/2005/8/layout/hProcess9"/>
    <dgm:cxn modelId="{D3B4486D-E535-442F-8229-411EFD852397}" srcId="{55ED40C0-A51B-4FD7-8B2E-EBFD3828E003}" destId="{82B96C18-DACB-4419-9D09-411F50A26026}" srcOrd="1" destOrd="0" parTransId="{923EBBAE-599A-4ADF-AEAD-918B52DD3733}" sibTransId="{AE89030B-2D7B-4771-95EE-9276B75A7FF0}"/>
    <dgm:cxn modelId="{56E47A8A-6F39-4B08-A497-C618DE22AB9B}" type="presOf" srcId="{8BC77297-4A28-4E92-BC99-C24A63F738FB}" destId="{66818CA4-BFFD-4A84-95C6-2EC3DE545822}" srcOrd="0" destOrd="0" presId="urn:microsoft.com/office/officeart/2005/8/layout/hProcess9"/>
    <dgm:cxn modelId="{3AF21556-A95B-44A9-8A33-BDEAECF41F91}" srcId="{55ED40C0-A51B-4FD7-8B2E-EBFD3828E003}" destId="{E91E71D9-0509-456E-A33A-41E1F02289E6}" srcOrd="2" destOrd="0" parTransId="{485DC76B-F90D-4F94-8BCA-B0EC2FD4CA51}" sibTransId="{83DD3C07-EE3B-4E43-A492-1EF5295AC096}"/>
    <dgm:cxn modelId="{86281A37-4D50-4125-B354-3075A5D99924}" srcId="{55ED40C0-A51B-4FD7-8B2E-EBFD3828E003}" destId="{8BC77297-4A28-4E92-BC99-C24A63F738FB}" srcOrd="0" destOrd="0" parTransId="{CF61D2DC-7E96-4F50-8F54-D2D02734FDB3}" sibTransId="{66ABBE47-B1DD-452B-8A45-BB3510683720}"/>
    <dgm:cxn modelId="{F435C4F5-FBFF-4E19-9225-A59B084F0102}" type="presParOf" srcId="{0D606302-62B8-4D32-8C86-87BB21D05567}" destId="{95225BBF-26AA-4228-9C18-4E91461F126B}" srcOrd="0" destOrd="0" presId="urn:microsoft.com/office/officeart/2005/8/layout/hProcess9"/>
    <dgm:cxn modelId="{148007B2-210E-4FBF-86DF-09D2C5F95894}" type="presParOf" srcId="{0D606302-62B8-4D32-8C86-87BB21D05567}" destId="{EBE5673C-554B-46CC-A550-710DB08F71CD}" srcOrd="1" destOrd="0" presId="urn:microsoft.com/office/officeart/2005/8/layout/hProcess9"/>
    <dgm:cxn modelId="{9A8C5DF1-87BC-40C1-BC32-6C7CAB07B0B4}" type="presParOf" srcId="{EBE5673C-554B-46CC-A550-710DB08F71CD}" destId="{66818CA4-BFFD-4A84-95C6-2EC3DE545822}" srcOrd="0" destOrd="0" presId="urn:microsoft.com/office/officeart/2005/8/layout/hProcess9"/>
    <dgm:cxn modelId="{8A8069DF-550C-44FF-9FD0-F8AADC512D3A}" type="presParOf" srcId="{EBE5673C-554B-46CC-A550-710DB08F71CD}" destId="{12C07A82-46F1-4E4D-A3E4-9EE303151D37}" srcOrd="1" destOrd="0" presId="urn:microsoft.com/office/officeart/2005/8/layout/hProcess9"/>
    <dgm:cxn modelId="{2AC9295B-B158-4870-886B-8B6F73ACD3F1}" type="presParOf" srcId="{EBE5673C-554B-46CC-A550-710DB08F71CD}" destId="{3D646431-3EC9-4C46-B229-B81F266E534A}" srcOrd="2" destOrd="0" presId="urn:microsoft.com/office/officeart/2005/8/layout/hProcess9"/>
    <dgm:cxn modelId="{37F8329A-B83B-4EDE-BE8B-2598D4F8A34E}" type="presParOf" srcId="{EBE5673C-554B-46CC-A550-710DB08F71CD}" destId="{686605B0-1661-4879-9200-18EA0904EAA9}" srcOrd="3" destOrd="0" presId="urn:microsoft.com/office/officeart/2005/8/layout/hProcess9"/>
    <dgm:cxn modelId="{9D61F063-0A40-42B0-86A2-3A57D8B08EEC}" type="presParOf" srcId="{EBE5673C-554B-46CC-A550-710DB08F71CD}" destId="{1E0B5759-1191-49CF-ADD7-9049B4E1320C}" srcOrd="4" destOrd="0" presId="urn:microsoft.com/office/officeart/2005/8/layout/hProcess9"/>
    <dgm:cxn modelId="{521095E8-02C3-4A4D-83AE-000F40B9FA34}" type="presParOf" srcId="{EBE5673C-554B-46CC-A550-710DB08F71CD}" destId="{A99F6D47-6670-4216-9E7F-16C63BF96E24}" srcOrd="5" destOrd="0" presId="urn:microsoft.com/office/officeart/2005/8/layout/hProcess9"/>
    <dgm:cxn modelId="{B9C31D2C-220A-4C5F-8994-BA0A62CBFEBA}" type="presParOf" srcId="{EBE5673C-554B-46CC-A550-710DB08F71CD}" destId="{2FEBC0C3-41A3-4597-BD2C-B55079B6C79C}" srcOrd="6" destOrd="0" presId="urn:microsoft.com/office/officeart/2005/8/layout/hProcess9"/>
    <dgm:cxn modelId="{737F397D-B7F9-4FA7-9997-4754F5BACA6C}" type="presParOf" srcId="{EBE5673C-554B-46CC-A550-710DB08F71CD}" destId="{AB3A4ADF-45E9-4FDC-9FFF-363CF9EBDD17}" srcOrd="7" destOrd="0" presId="urn:microsoft.com/office/officeart/2005/8/layout/hProcess9"/>
    <dgm:cxn modelId="{A303B936-4618-469B-9B22-DCD85904E96C}" type="presParOf" srcId="{EBE5673C-554B-46CC-A550-710DB08F71CD}" destId="{23B68FD0-DCC0-47C4-B5CC-250C8BBEB35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0E9AB-71AF-4E09-9B3C-A2C015323346}" type="doc">
      <dgm:prSet loTypeId="urn:microsoft.com/office/officeart/2005/8/layout/hProcess6" loCatId="process" qsTypeId="urn:microsoft.com/office/officeart/2005/8/quickstyle/3d3" qsCatId="3D" csTypeId="urn:microsoft.com/office/officeart/2005/8/colors/colorful1#2" csCatId="colorful" phldr="1"/>
      <dgm:spPr/>
      <dgm:t>
        <a:bodyPr/>
        <a:lstStyle/>
        <a:p>
          <a:endParaRPr lang="en-US"/>
        </a:p>
      </dgm:t>
    </dgm:pt>
    <dgm:pt modelId="{F0A93B43-3947-444F-AF4B-50EF594D48EB}">
      <dgm:prSet phldrT="[Text]"/>
      <dgm:spPr>
        <a:xfrm>
          <a:off x="2417" y="162227"/>
          <a:ext cx="425479" cy="425479"/>
        </a:xfrm>
      </dgm:spPr>
      <dgm:t>
        <a:bodyPr/>
        <a:lstStyle/>
        <a:p>
          <a:r>
            <a:rPr lang="mn-MN" b="1" dirty="0">
              <a:latin typeface="Times New Roman" pitchFamily="18" charset="0"/>
              <a:ea typeface="+mn-ea"/>
              <a:cs typeface="Times New Roman" pitchFamily="18" charset="0"/>
            </a:rPr>
            <a:t>1</a:t>
          </a:r>
          <a:endParaRPr lang="en-US" b="1" dirty="0">
            <a:latin typeface="Times New Roman" pitchFamily="18" charset="0"/>
            <a:ea typeface="+mn-ea"/>
            <a:cs typeface="Times New Roman" pitchFamily="18" charset="0"/>
          </a:endParaRPr>
        </a:p>
      </dgm:t>
    </dgm:pt>
    <dgm:pt modelId="{DAE11771-3924-42E2-AB01-A184F647F354}" type="parTrans" cxnId="{91DD2BDF-0785-4A0E-A3C4-649EA908B502}">
      <dgm:prSet/>
      <dgm:spPr/>
      <dgm:t>
        <a:bodyPr/>
        <a:lstStyle/>
        <a:p>
          <a:endParaRPr lang="en-US" b="0">
            <a:latin typeface="Arial Black" pitchFamily="34" charset="0"/>
          </a:endParaRPr>
        </a:p>
      </dgm:t>
    </dgm:pt>
    <dgm:pt modelId="{965EC4D0-5760-43F9-BCDE-BE0800907967}" type="sibTrans" cxnId="{91DD2BDF-0785-4A0E-A3C4-649EA908B502}">
      <dgm:prSet/>
      <dgm:spPr/>
      <dgm:t>
        <a:bodyPr/>
        <a:lstStyle/>
        <a:p>
          <a:endParaRPr lang="en-US" b="0">
            <a:latin typeface="Arial Black" pitchFamily="34" charset="0"/>
          </a:endParaRPr>
        </a:p>
      </dgm:t>
    </dgm:pt>
    <dgm:pt modelId="{100BB1A6-B3EA-4CE1-BBF2-6C575C4D003A}">
      <dgm:prSet phldrT="[Text]" custT="1"/>
      <dgm:spPr/>
      <dgm:t>
        <a:bodyPr/>
        <a:lstStyle/>
        <a:p>
          <a:pPr algn="ctr"/>
          <a:r>
            <a:rPr lang="mn-MN" sz="1200" b="0" dirty="0">
              <a:latin typeface="Segoe UI Light" panose="020B0502040204020203" pitchFamily="34" charset="0"/>
              <a:ea typeface="+mn-ea"/>
              <a:cs typeface="Segoe UI Light" panose="020B0502040204020203" pitchFamily="34" charset="0"/>
            </a:rPr>
            <a:t>Үйл ажиллагаагаа төлөвлөх</a:t>
          </a:r>
          <a:endParaRPr lang="en-US" sz="1200" b="0" dirty="0">
            <a:latin typeface="Segoe UI Light" panose="020B0502040204020203" pitchFamily="34" charset="0"/>
            <a:ea typeface="+mn-ea"/>
            <a:cs typeface="Segoe UI Light" panose="020B0502040204020203" pitchFamily="34" charset="0"/>
          </a:endParaRPr>
        </a:p>
      </dgm:t>
    </dgm:pt>
    <dgm:pt modelId="{566B0003-BDD5-4C56-885C-40116A26FA05}" type="parTrans" cxnId="{438DBB94-D5EF-4DC1-8C90-083F946E7469}">
      <dgm:prSet/>
      <dgm:spPr/>
      <dgm:t>
        <a:bodyPr/>
        <a:lstStyle/>
        <a:p>
          <a:endParaRPr lang="en-US" b="0">
            <a:latin typeface="Arial Black" pitchFamily="34" charset="0"/>
          </a:endParaRPr>
        </a:p>
      </dgm:t>
    </dgm:pt>
    <dgm:pt modelId="{D62ACC72-B870-4663-BC6D-5BE17D17FAE9}" type="sibTrans" cxnId="{438DBB94-D5EF-4DC1-8C90-083F946E7469}">
      <dgm:prSet/>
      <dgm:spPr/>
      <dgm:t>
        <a:bodyPr/>
        <a:lstStyle/>
        <a:p>
          <a:endParaRPr lang="en-US" b="0">
            <a:latin typeface="Arial Black" pitchFamily="34" charset="0"/>
          </a:endParaRPr>
        </a:p>
      </dgm:t>
    </dgm:pt>
    <dgm:pt modelId="{1459E499-5F34-465E-9B60-902BE351316D}">
      <dgm:prSet phldrT="[Text]"/>
      <dgm:spPr>
        <a:xfrm>
          <a:off x="1173176" y="162227"/>
          <a:ext cx="425479" cy="425479"/>
        </a:xfrm>
      </dgm:spPr>
      <dgm:t>
        <a:bodyPr/>
        <a:lstStyle/>
        <a:p>
          <a:r>
            <a:rPr lang="mn-MN" b="1" dirty="0">
              <a:latin typeface="Times New Roman" pitchFamily="18" charset="0"/>
              <a:ea typeface="+mn-ea"/>
              <a:cs typeface="Times New Roman" pitchFamily="18" charset="0"/>
            </a:rPr>
            <a:t>2</a:t>
          </a:r>
          <a:endParaRPr lang="en-US" b="1" dirty="0">
            <a:latin typeface="Times New Roman" pitchFamily="18" charset="0"/>
            <a:ea typeface="+mn-ea"/>
            <a:cs typeface="Times New Roman" pitchFamily="18" charset="0"/>
          </a:endParaRPr>
        </a:p>
      </dgm:t>
    </dgm:pt>
    <dgm:pt modelId="{F1114F3E-8FF4-423A-A917-A28FF9FC6D1C}" type="parTrans" cxnId="{722A7E27-B551-4A29-9B7F-69D99B7F3C4C}">
      <dgm:prSet/>
      <dgm:spPr/>
      <dgm:t>
        <a:bodyPr/>
        <a:lstStyle/>
        <a:p>
          <a:endParaRPr lang="en-US" b="0">
            <a:latin typeface="Arial Black" pitchFamily="34" charset="0"/>
          </a:endParaRPr>
        </a:p>
      </dgm:t>
    </dgm:pt>
    <dgm:pt modelId="{27D3EB98-23C5-4631-A50D-E02547F13AD7}" type="sibTrans" cxnId="{722A7E27-B551-4A29-9B7F-69D99B7F3C4C}">
      <dgm:prSet/>
      <dgm:spPr/>
      <dgm:t>
        <a:bodyPr/>
        <a:lstStyle/>
        <a:p>
          <a:endParaRPr lang="en-US" b="0">
            <a:latin typeface="Arial Black" pitchFamily="34" charset="0"/>
          </a:endParaRPr>
        </a:p>
      </dgm:t>
    </dgm:pt>
    <dgm:pt modelId="{A2C320E2-8686-496A-9DAE-0C9A01338B9B}">
      <dgm:prSet phldrT="[Text]" custT="1"/>
      <dgm:spPr>
        <a:solidFill>
          <a:schemeClr val="accent1">
            <a:lumMod val="20000"/>
            <a:lumOff val="80000"/>
          </a:schemeClr>
        </a:solidFill>
      </dgm:spPr>
      <dgm:t>
        <a:bodyPr/>
        <a:lstStyle/>
        <a:p>
          <a:r>
            <a:rPr lang="mn-MN" sz="1200" b="0" dirty="0">
              <a:latin typeface="Segoe UI Light" panose="020B0502040204020203" pitchFamily="34" charset="0"/>
              <a:ea typeface="+mn-ea"/>
              <a:cs typeface="Segoe UI Light" panose="020B0502040204020203" pitchFamily="34" charset="0"/>
            </a:rPr>
            <a:t>Танилцуулга бэлдэх</a:t>
          </a:r>
          <a:endParaRPr lang="en-US" sz="1200" b="0" dirty="0">
            <a:latin typeface="Segoe UI Light" panose="020B0502040204020203" pitchFamily="34" charset="0"/>
            <a:ea typeface="+mn-ea"/>
            <a:cs typeface="Segoe UI Light" panose="020B0502040204020203" pitchFamily="34" charset="0"/>
          </a:endParaRPr>
        </a:p>
      </dgm:t>
    </dgm:pt>
    <dgm:pt modelId="{7D62C974-F3B5-45B5-A3A1-771956C1A4CD}" type="parTrans" cxnId="{009DD7BE-9079-4E90-A064-FADB0925BE23}">
      <dgm:prSet/>
      <dgm:spPr/>
      <dgm:t>
        <a:bodyPr/>
        <a:lstStyle/>
        <a:p>
          <a:endParaRPr lang="en-US" b="0">
            <a:latin typeface="Arial Black" pitchFamily="34" charset="0"/>
          </a:endParaRPr>
        </a:p>
      </dgm:t>
    </dgm:pt>
    <dgm:pt modelId="{C7A177D9-3DFC-454B-9BA8-8FA56740D4F9}" type="sibTrans" cxnId="{009DD7BE-9079-4E90-A064-FADB0925BE23}">
      <dgm:prSet/>
      <dgm:spPr/>
      <dgm:t>
        <a:bodyPr/>
        <a:lstStyle/>
        <a:p>
          <a:endParaRPr lang="en-US" b="0">
            <a:latin typeface="Arial Black" pitchFamily="34" charset="0"/>
          </a:endParaRPr>
        </a:p>
      </dgm:t>
    </dgm:pt>
    <dgm:pt modelId="{0BBB0941-B9C2-4B6D-9B3E-052151E1C251}">
      <dgm:prSet phldrT="[Text]"/>
      <dgm:spPr>
        <a:xfrm>
          <a:off x="2343526" y="162227"/>
          <a:ext cx="425479" cy="425479"/>
        </a:xfrm>
      </dgm:spPr>
      <dgm:t>
        <a:bodyPr/>
        <a:lstStyle/>
        <a:p>
          <a:r>
            <a:rPr lang="mn-MN" b="1" dirty="0">
              <a:latin typeface="Times New Roman" pitchFamily="18" charset="0"/>
              <a:ea typeface="+mn-ea"/>
              <a:cs typeface="Times New Roman" pitchFamily="18" charset="0"/>
            </a:rPr>
            <a:t>3</a:t>
          </a:r>
          <a:endParaRPr lang="en-US" b="1" dirty="0">
            <a:latin typeface="Times New Roman" pitchFamily="18" charset="0"/>
            <a:ea typeface="+mn-ea"/>
            <a:cs typeface="Times New Roman" pitchFamily="18" charset="0"/>
          </a:endParaRPr>
        </a:p>
      </dgm:t>
    </dgm:pt>
    <dgm:pt modelId="{7DCA5214-89DE-4C4A-A539-22DA02E5A222}" type="parTrans" cxnId="{64AB8B7A-1338-4C24-9E04-274955684C3A}">
      <dgm:prSet/>
      <dgm:spPr/>
      <dgm:t>
        <a:bodyPr/>
        <a:lstStyle/>
        <a:p>
          <a:endParaRPr lang="en-US" b="0">
            <a:latin typeface="Arial Black" pitchFamily="34" charset="0"/>
          </a:endParaRPr>
        </a:p>
      </dgm:t>
    </dgm:pt>
    <dgm:pt modelId="{819DBCE1-08A0-492B-A948-17EF783C408A}" type="sibTrans" cxnId="{64AB8B7A-1338-4C24-9E04-274955684C3A}">
      <dgm:prSet/>
      <dgm:spPr/>
      <dgm:t>
        <a:bodyPr/>
        <a:lstStyle/>
        <a:p>
          <a:endParaRPr lang="en-US" b="0">
            <a:latin typeface="Arial Black" pitchFamily="34" charset="0"/>
          </a:endParaRPr>
        </a:p>
      </dgm:t>
    </dgm:pt>
    <dgm:pt modelId="{2798D3E8-B34A-48A4-9DB2-9D4295E74085}">
      <dgm:prSet phldrT="[Text]" custT="1"/>
      <dgm:spPr>
        <a:solidFill>
          <a:schemeClr val="accent2">
            <a:lumMod val="40000"/>
            <a:lumOff val="60000"/>
            <a:alpha val="90000"/>
          </a:schemeClr>
        </a:solidFill>
      </dgm:spPr>
      <dgm:t>
        <a:bodyPr/>
        <a:lstStyle/>
        <a:p>
          <a:r>
            <a:rPr lang="mn-MN" sz="1200" b="0" dirty="0">
              <a:latin typeface="Segoe UI Light" panose="020B0502040204020203" pitchFamily="34" charset="0"/>
              <a:ea typeface="+mn-ea"/>
              <a:cs typeface="Segoe UI Light" panose="020B0502040204020203" pitchFamily="34" charset="0"/>
            </a:rPr>
            <a:t>   Мэдээллийн багцыг бүрдүүлэх</a:t>
          </a:r>
          <a:endParaRPr lang="en-US" sz="1200" b="0" dirty="0">
            <a:latin typeface="Segoe UI Light" panose="020B0502040204020203" pitchFamily="34" charset="0"/>
            <a:ea typeface="+mn-ea"/>
            <a:cs typeface="Segoe UI Light" panose="020B0502040204020203" pitchFamily="34" charset="0"/>
          </a:endParaRPr>
        </a:p>
      </dgm:t>
    </dgm:pt>
    <dgm:pt modelId="{97706091-7928-43FD-AA2D-93B64F5E4712}" type="parTrans" cxnId="{B7B9AC63-59D7-41E8-8169-701C9EF90AF8}">
      <dgm:prSet/>
      <dgm:spPr/>
      <dgm:t>
        <a:bodyPr/>
        <a:lstStyle/>
        <a:p>
          <a:endParaRPr lang="en-US" b="0">
            <a:latin typeface="Arial Black" pitchFamily="34" charset="0"/>
          </a:endParaRPr>
        </a:p>
      </dgm:t>
    </dgm:pt>
    <dgm:pt modelId="{09F832A8-AF6C-4C7C-88DE-278CC11EEAE3}" type="sibTrans" cxnId="{B7B9AC63-59D7-41E8-8169-701C9EF90AF8}">
      <dgm:prSet/>
      <dgm:spPr/>
      <dgm:t>
        <a:bodyPr/>
        <a:lstStyle/>
        <a:p>
          <a:endParaRPr lang="en-US" b="0">
            <a:latin typeface="Arial Black" pitchFamily="34" charset="0"/>
          </a:endParaRPr>
        </a:p>
      </dgm:t>
    </dgm:pt>
    <dgm:pt modelId="{B5E1852C-5F8C-47CB-A6B3-B580FF17E1CE}">
      <dgm:prSet phldrT="[Text]"/>
      <dgm:spPr>
        <a:xfrm>
          <a:off x="4666662" y="162227"/>
          <a:ext cx="425479" cy="425479"/>
        </a:xfrm>
      </dgm:spPr>
      <dgm:t>
        <a:bodyPr/>
        <a:lstStyle/>
        <a:p>
          <a:r>
            <a:rPr lang="mn-MN" b="1" dirty="0">
              <a:latin typeface="Times New Roman" pitchFamily="18" charset="0"/>
              <a:ea typeface="+mn-ea"/>
              <a:cs typeface="Times New Roman" pitchFamily="18" charset="0"/>
            </a:rPr>
            <a:t>4</a:t>
          </a:r>
          <a:endParaRPr lang="en-US" b="1" dirty="0">
            <a:latin typeface="Times New Roman" pitchFamily="18" charset="0"/>
            <a:ea typeface="+mn-ea"/>
            <a:cs typeface="Times New Roman" pitchFamily="18" charset="0"/>
          </a:endParaRPr>
        </a:p>
      </dgm:t>
    </dgm:pt>
    <dgm:pt modelId="{7C16EB41-B2FF-4161-95BA-678799F59C49}" type="parTrans" cxnId="{95895F23-EF3E-4919-A184-ABC523D1FBD0}">
      <dgm:prSet/>
      <dgm:spPr/>
      <dgm:t>
        <a:bodyPr/>
        <a:lstStyle/>
        <a:p>
          <a:endParaRPr lang="en-US" b="0">
            <a:latin typeface="Arial Black" pitchFamily="34" charset="0"/>
          </a:endParaRPr>
        </a:p>
      </dgm:t>
    </dgm:pt>
    <dgm:pt modelId="{3749111E-6DB1-49E8-AC8B-571658B737EB}" type="sibTrans" cxnId="{95895F23-EF3E-4919-A184-ABC523D1FBD0}">
      <dgm:prSet/>
      <dgm:spPr/>
      <dgm:t>
        <a:bodyPr/>
        <a:lstStyle/>
        <a:p>
          <a:endParaRPr lang="en-US" b="0">
            <a:latin typeface="Arial Black" pitchFamily="34" charset="0"/>
          </a:endParaRPr>
        </a:p>
      </dgm:t>
    </dgm:pt>
    <dgm:pt modelId="{E395D44E-1D1E-4935-9461-BEAC4E3FE085}">
      <dgm:prSet phldrT="[Text]" custT="1"/>
      <dgm:spPr/>
      <dgm:t>
        <a:bodyPr/>
        <a:lstStyle/>
        <a:p>
          <a:r>
            <a:rPr lang="mn-MN" sz="1200" b="0" dirty="0" smtClean="0">
              <a:latin typeface="Segoe UI Light" panose="020B0502040204020203" pitchFamily="34" charset="0"/>
              <a:ea typeface="+mn-ea"/>
              <a:cs typeface="Segoe UI Light" panose="020B0502040204020203" pitchFamily="34" charset="0"/>
            </a:rPr>
            <a:t>Эхний улиралд буюу </a:t>
          </a:r>
          <a:r>
            <a:rPr lang="mn-MN" sz="1200" b="1" dirty="0" smtClean="0">
              <a:solidFill>
                <a:srgbClr val="FF0000"/>
              </a:solidFill>
              <a:latin typeface="Segoe UI Light" panose="020B0502040204020203" pitchFamily="34" charset="0"/>
              <a:ea typeface="+mn-ea"/>
              <a:cs typeface="Segoe UI Light" panose="020B0502040204020203" pitchFamily="34" charset="0"/>
            </a:rPr>
            <a:t>2-р сард</a:t>
          </a:r>
          <a:r>
            <a:rPr lang="mn-MN" sz="1200" b="1" dirty="0" smtClean="0">
              <a:latin typeface="Segoe UI Light" panose="020B0502040204020203" pitchFamily="34" charset="0"/>
              <a:ea typeface="+mn-ea"/>
              <a:cs typeface="Segoe UI Light" panose="020B0502040204020203" pitchFamily="34" charset="0"/>
            </a:rPr>
            <a:t> </a:t>
          </a:r>
          <a:r>
            <a:rPr lang="mn-MN" sz="1200" b="0" dirty="0" smtClean="0">
              <a:latin typeface="Segoe UI Light" panose="020B0502040204020203" pitchFamily="34" charset="0"/>
              <a:ea typeface="+mn-ea"/>
              <a:cs typeface="Segoe UI Light" panose="020B0502040204020203" pitchFamily="34" charset="0"/>
            </a:rPr>
            <a:t>багтаан иргэдэд хүргэх</a:t>
          </a:r>
          <a:endParaRPr lang="en-US" sz="1200" b="0" dirty="0">
            <a:latin typeface="Segoe UI Light" panose="020B0502040204020203" pitchFamily="34" charset="0"/>
            <a:ea typeface="+mn-ea"/>
            <a:cs typeface="Segoe UI Light" panose="020B0502040204020203" pitchFamily="34" charset="0"/>
          </a:endParaRPr>
        </a:p>
      </dgm:t>
    </dgm:pt>
    <dgm:pt modelId="{58D8C819-3DDA-49A3-A9A4-1A92D13622F3}" type="parTrans" cxnId="{CBA7443F-0484-4087-92FF-06CCD1E61853}">
      <dgm:prSet/>
      <dgm:spPr/>
      <dgm:t>
        <a:bodyPr/>
        <a:lstStyle/>
        <a:p>
          <a:endParaRPr lang="en-US" b="0">
            <a:latin typeface="Arial Black" pitchFamily="34" charset="0"/>
          </a:endParaRPr>
        </a:p>
      </dgm:t>
    </dgm:pt>
    <dgm:pt modelId="{AB368F5F-5636-49A6-BF25-9C7B64A040CE}" type="sibTrans" cxnId="{CBA7443F-0484-4087-92FF-06CCD1E61853}">
      <dgm:prSet/>
      <dgm:spPr/>
      <dgm:t>
        <a:bodyPr/>
        <a:lstStyle/>
        <a:p>
          <a:endParaRPr lang="en-US" b="0">
            <a:latin typeface="Arial Black" pitchFamily="34" charset="0"/>
          </a:endParaRPr>
        </a:p>
      </dgm:t>
    </dgm:pt>
    <dgm:pt modelId="{CA6E1B36-7214-4058-A5C6-A10F11F9525E}" type="pres">
      <dgm:prSet presAssocID="{E750E9AB-71AF-4E09-9B3C-A2C015323346}" presName="theList" presStyleCnt="0">
        <dgm:presLayoutVars>
          <dgm:dir/>
          <dgm:animLvl val="lvl"/>
          <dgm:resizeHandles val="exact"/>
        </dgm:presLayoutVars>
      </dgm:prSet>
      <dgm:spPr/>
      <dgm:t>
        <a:bodyPr/>
        <a:lstStyle/>
        <a:p>
          <a:endParaRPr lang="en-US"/>
        </a:p>
      </dgm:t>
    </dgm:pt>
    <dgm:pt modelId="{50EF04CD-9C48-4CBE-9C0D-D1428740BFDE}" type="pres">
      <dgm:prSet presAssocID="{F0A93B43-3947-444F-AF4B-50EF594D48EB}" presName="compNode" presStyleCnt="0"/>
      <dgm:spPr/>
      <dgm:t>
        <a:bodyPr/>
        <a:lstStyle/>
        <a:p>
          <a:endParaRPr lang="en-US"/>
        </a:p>
      </dgm:t>
    </dgm:pt>
    <dgm:pt modelId="{49DE391D-AE8D-4124-B8A5-1EABF61F6B76}" type="pres">
      <dgm:prSet presAssocID="{F0A93B43-3947-444F-AF4B-50EF594D48EB}" presName="noGeometry" presStyleCnt="0"/>
      <dgm:spPr/>
      <dgm:t>
        <a:bodyPr/>
        <a:lstStyle/>
        <a:p>
          <a:endParaRPr lang="en-US"/>
        </a:p>
      </dgm:t>
    </dgm:pt>
    <dgm:pt modelId="{713D5B15-E1C9-4F09-8F74-02661DD0C211}" type="pres">
      <dgm:prSet presAssocID="{F0A93B43-3947-444F-AF4B-50EF594D48EB}" presName="childTextVisible" presStyleLbl="bgAccFollowNode1" presStyleIdx="0" presStyleCnt="4" custScaleX="283151" custLinFactNeighborX="-90870" custLinFactNeighborY="812">
        <dgm:presLayoutVars>
          <dgm:bulletEnabled val="1"/>
        </dgm:presLayoutVars>
      </dgm:prSet>
      <dgm:spPr>
        <a:xfrm>
          <a:off x="161283" y="3044"/>
          <a:ext cx="958708" cy="743845"/>
        </a:xfrm>
        <a:prstGeom prst="rightArrow">
          <a:avLst>
            <a:gd name="adj1" fmla="val 70000"/>
            <a:gd name="adj2" fmla="val 50000"/>
          </a:avLst>
        </a:prstGeom>
      </dgm:spPr>
      <dgm:t>
        <a:bodyPr/>
        <a:lstStyle/>
        <a:p>
          <a:endParaRPr lang="en-US"/>
        </a:p>
      </dgm:t>
    </dgm:pt>
    <dgm:pt modelId="{71BB01EF-C5AF-4C3E-AFD6-AA683A6D27DB}" type="pres">
      <dgm:prSet presAssocID="{F0A93B43-3947-444F-AF4B-50EF594D48EB}" presName="childTextHidden" presStyleLbl="bgAccFollowNode1" presStyleIdx="0" presStyleCnt="4"/>
      <dgm:spPr/>
      <dgm:t>
        <a:bodyPr/>
        <a:lstStyle/>
        <a:p>
          <a:endParaRPr lang="en-US"/>
        </a:p>
      </dgm:t>
    </dgm:pt>
    <dgm:pt modelId="{D8152AA2-D700-450C-B2C3-444374E1ECDA}" type="pres">
      <dgm:prSet presAssocID="{F0A93B43-3947-444F-AF4B-50EF594D48EB}" presName="parentText" presStyleLbl="node1" presStyleIdx="0" presStyleCnt="4" custScaleX="111483" custLinFactX="-200000" custLinFactNeighborX="-205316" custLinFactNeighborY="-966">
        <dgm:presLayoutVars>
          <dgm:chMax val="1"/>
          <dgm:bulletEnabled val="1"/>
        </dgm:presLayoutVars>
      </dgm:prSet>
      <dgm:spPr>
        <a:prstGeom prst="ellipse">
          <a:avLst/>
        </a:prstGeom>
      </dgm:spPr>
      <dgm:t>
        <a:bodyPr/>
        <a:lstStyle/>
        <a:p>
          <a:endParaRPr lang="en-US"/>
        </a:p>
      </dgm:t>
    </dgm:pt>
    <dgm:pt modelId="{27AF1CF5-BFAE-4979-8080-E930DE367148}" type="pres">
      <dgm:prSet presAssocID="{F0A93B43-3947-444F-AF4B-50EF594D48EB}" presName="aSpace" presStyleCnt="0"/>
      <dgm:spPr/>
      <dgm:t>
        <a:bodyPr/>
        <a:lstStyle/>
        <a:p>
          <a:endParaRPr lang="en-US"/>
        </a:p>
      </dgm:t>
    </dgm:pt>
    <dgm:pt modelId="{7DE39C0B-CC2C-4911-9F1F-84FF458FE9DD}" type="pres">
      <dgm:prSet presAssocID="{1459E499-5F34-465E-9B60-902BE351316D}" presName="compNode" presStyleCnt="0"/>
      <dgm:spPr/>
      <dgm:t>
        <a:bodyPr/>
        <a:lstStyle/>
        <a:p>
          <a:endParaRPr lang="en-US"/>
        </a:p>
      </dgm:t>
    </dgm:pt>
    <dgm:pt modelId="{47BA22C4-DAD5-483B-A51F-8A82C7380A6A}" type="pres">
      <dgm:prSet presAssocID="{1459E499-5F34-465E-9B60-902BE351316D}" presName="noGeometry" presStyleCnt="0"/>
      <dgm:spPr/>
      <dgm:t>
        <a:bodyPr/>
        <a:lstStyle/>
        <a:p>
          <a:endParaRPr lang="en-US"/>
        </a:p>
      </dgm:t>
    </dgm:pt>
    <dgm:pt modelId="{61B2ECC7-C0B6-458A-85A1-7668ADDC7E66}" type="pres">
      <dgm:prSet presAssocID="{1459E499-5F34-465E-9B60-902BE351316D}" presName="childTextVisible" presStyleLbl="bgAccFollowNode1" presStyleIdx="1" presStyleCnt="4" custScaleX="232452" custLinFactNeighborX="-34235">
        <dgm:presLayoutVars>
          <dgm:bulletEnabled val="1"/>
        </dgm:presLayoutVars>
      </dgm:prSet>
      <dgm:spPr>
        <a:xfrm>
          <a:off x="1332450" y="3044"/>
          <a:ext cx="957891" cy="743845"/>
        </a:xfrm>
        <a:prstGeom prst="rightArrow">
          <a:avLst>
            <a:gd name="adj1" fmla="val 70000"/>
            <a:gd name="adj2" fmla="val 50000"/>
          </a:avLst>
        </a:prstGeom>
      </dgm:spPr>
      <dgm:t>
        <a:bodyPr/>
        <a:lstStyle/>
        <a:p>
          <a:endParaRPr lang="en-US"/>
        </a:p>
      </dgm:t>
    </dgm:pt>
    <dgm:pt modelId="{ACC57C14-2950-4DBE-B45A-D597A7FCF810}" type="pres">
      <dgm:prSet presAssocID="{1459E499-5F34-465E-9B60-902BE351316D}" presName="childTextHidden" presStyleLbl="bgAccFollowNode1" presStyleIdx="1" presStyleCnt="4"/>
      <dgm:spPr/>
      <dgm:t>
        <a:bodyPr/>
        <a:lstStyle/>
        <a:p>
          <a:endParaRPr lang="en-US"/>
        </a:p>
      </dgm:t>
    </dgm:pt>
    <dgm:pt modelId="{39EC9CEB-DC3B-4340-8FD1-73A30693C1E9}" type="pres">
      <dgm:prSet presAssocID="{1459E499-5F34-465E-9B60-902BE351316D}" presName="parentText" presStyleLbl="node1" presStyleIdx="1" presStyleCnt="4" custScaleX="110615" custLinFactX="-100000" custLinFactNeighborX="-114350" custLinFactNeighborY="1250">
        <dgm:presLayoutVars>
          <dgm:chMax val="1"/>
          <dgm:bulletEnabled val="1"/>
        </dgm:presLayoutVars>
      </dgm:prSet>
      <dgm:spPr>
        <a:prstGeom prst="ellipse">
          <a:avLst/>
        </a:prstGeom>
      </dgm:spPr>
      <dgm:t>
        <a:bodyPr/>
        <a:lstStyle/>
        <a:p>
          <a:endParaRPr lang="en-US"/>
        </a:p>
      </dgm:t>
    </dgm:pt>
    <dgm:pt modelId="{223BC65A-A41B-43B8-9301-73E8ABA2D621}" type="pres">
      <dgm:prSet presAssocID="{1459E499-5F34-465E-9B60-902BE351316D}" presName="aSpace" presStyleCnt="0"/>
      <dgm:spPr/>
      <dgm:t>
        <a:bodyPr/>
        <a:lstStyle/>
        <a:p>
          <a:endParaRPr lang="en-US"/>
        </a:p>
      </dgm:t>
    </dgm:pt>
    <dgm:pt modelId="{EDFA1617-648E-4AAE-A1A0-876194D861AF}" type="pres">
      <dgm:prSet presAssocID="{0BBB0941-B9C2-4B6D-9B3E-052151E1C251}" presName="compNode" presStyleCnt="0"/>
      <dgm:spPr/>
      <dgm:t>
        <a:bodyPr/>
        <a:lstStyle/>
        <a:p>
          <a:endParaRPr lang="en-US"/>
        </a:p>
      </dgm:t>
    </dgm:pt>
    <dgm:pt modelId="{4DFE89C3-FB0B-4D6B-A89B-D6502E85891D}" type="pres">
      <dgm:prSet presAssocID="{0BBB0941-B9C2-4B6D-9B3E-052151E1C251}" presName="noGeometry" presStyleCnt="0"/>
      <dgm:spPr/>
      <dgm:t>
        <a:bodyPr/>
        <a:lstStyle/>
        <a:p>
          <a:endParaRPr lang="en-US"/>
        </a:p>
      </dgm:t>
    </dgm:pt>
    <dgm:pt modelId="{2F7B61BE-BAFB-4FD2-B16F-FD097E659E52}" type="pres">
      <dgm:prSet presAssocID="{0BBB0941-B9C2-4B6D-9B3E-052151E1C251}" presName="childTextVisible" presStyleLbl="bgAccFollowNode1" presStyleIdx="2" presStyleCnt="4" custScaleX="237267" custLinFactNeighborX="13302">
        <dgm:presLayoutVars>
          <dgm:bulletEnabled val="1"/>
        </dgm:presLayoutVars>
      </dgm:prSet>
      <dgm:spPr>
        <a:xfrm>
          <a:off x="2466898" y="3044"/>
          <a:ext cx="1029695" cy="743845"/>
        </a:xfrm>
        <a:prstGeom prst="rightArrow">
          <a:avLst>
            <a:gd name="adj1" fmla="val 70000"/>
            <a:gd name="adj2" fmla="val 50000"/>
          </a:avLst>
        </a:prstGeom>
      </dgm:spPr>
      <dgm:t>
        <a:bodyPr/>
        <a:lstStyle/>
        <a:p>
          <a:endParaRPr lang="en-US"/>
        </a:p>
      </dgm:t>
    </dgm:pt>
    <dgm:pt modelId="{D74AFB69-8EC0-4050-8105-ABD4CDD6F96E}" type="pres">
      <dgm:prSet presAssocID="{0BBB0941-B9C2-4B6D-9B3E-052151E1C251}" presName="childTextHidden" presStyleLbl="bgAccFollowNode1" presStyleIdx="2" presStyleCnt="4"/>
      <dgm:spPr/>
      <dgm:t>
        <a:bodyPr/>
        <a:lstStyle/>
        <a:p>
          <a:endParaRPr lang="en-US"/>
        </a:p>
      </dgm:t>
    </dgm:pt>
    <dgm:pt modelId="{D641F83D-860E-46AB-993E-9B9952155057}" type="pres">
      <dgm:prSet presAssocID="{0BBB0941-B9C2-4B6D-9B3E-052151E1C251}" presName="parentText" presStyleLbl="node1" presStyleIdx="2" presStyleCnt="4" custScaleX="115042" custLinFactX="-13400" custLinFactNeighborX="-100000" custLinFactNeighborY="3551">
        <dgm:presLayoutVars>
          <dgm:chMax val="1"/>
          <dgm:bulletEnabled val="1"/>
        </dgm:presLayoutVars>
      </dgm:prSet>
      <dgm:spPr>
        <a:prstGeom prst="ellipse">
          <a:avLst/>
        </a:prstGeom>
      </dgm:spPr>
      <dgm:t>
        <a:bodyPr/>
        <a:lstStyle/>
        <a:p>
          <a:endParaRPr lang="en-US"/>
        </a:p>
      </dgm:t>
    </dgm:pt>
    <dgm:pt modelId="{705CF7E5-6323-4B05-8D24-101CFA36A649}" type="pres">
      <dgm:prSet presAssocID="{0BBB0941-B9C2-4B6D-9B3E-052151E1C251}" presName="aSpace" presStyleCnt="0"/>
      <dgm:spPr/>
      <dgm:t>
        <a:bodyPr/>
        <a:lstStyle/>
        <a:p>
          <a:endParaRPr lang="en-US"/>
        </a:p>
      </dgm:t>
    </dgm:pt>
    <dgm:pt modelId="{4BBD14EA-E76B-4FB0-9E78-9821F14395DE}" type="pres">
      <dgm:prSet presAssocID="{B5E1852C-5F8C-47CB-A6B3-B580FF17E1CE}" presName="compNode" presStyleCnt="0"/>
      <dgm:spPr/>
      <dgm:t>
        <a:bodyPr/>
        <a:lstStyle/>
        <a:p>
          <a:endParaRPr lang="en-US"/>
        </a:p>
      </dgm:t>
    </dgm:pt>
    <dgm:pt modelId="{06098A7A-7150-4EA2-9803-F8706BE65E7F}" type="pres">
      <dgm:prSet presAssocID="{B5E1852C-5F8C-47CB-A6B3-B580FF17E1CE}" presName="noGeometry" presStyleCnt="0"/>
      <dgm:spPr/>
      <dgm:t>
        <a:bodyPr/>
        <a:lstStyle/>
        <a:p>
          <a:endParaRPr lang="en-US"/>
        </a:p>
      </dgm:t>
    </dgm:pt>
    <dgm:pt modelId="{99D853CD-939E-4C83-BC1D-AB2328D2659F}" type="pres">
      <dgm:prSet presAssocID="{B5E1852C-5F8C-47CB-A6B3-B580FF17E1CE}" presName="childTextVisible" presStyleLbl="bgAccFollowNode1" presStyleIdx="3" presStyleCnt="4" custScaleX="272839" custLinFactNeighborX="61430">
        <dgm:presLayoutVars>
          <dgm:bulletEnabled val="1"/>
        </dgm:presLayoutVars>
      </dgm:prSet>
      <dgm:spPr>
        <a:xfrm>
          <a:off x="4879402" y="3044"/>
          <a:ext cx="850959" cy="743845"/>
        </a:xfrm>
        <a:prstGeom prst="rightArrow">
          <a:avLst>
            <a:gd name="adj1" fmla="val 70000"/>
            <a:gd name="adj2" fmla="val 50000"/>
          </a:avLst>
        </a:prstGeom>
      </dgm:spPr>
      <dgm:t>
        <a:bodyPr/>
        <a:lstStyle/>
        <a:p>
          <a:endParaRPr lang="en-US"/>
        </a:p>
      </dgm:t>
    </dgm:pt>
    <dgm:pt modelId="{C3530DEB-5342-4D06-AE3C-DB6BAF3EB696}" type="pres">
      <dgm:prSet presAssocID="{B5E1852C-5F8C-47CB-A6B3-B580FF17E1CE}" presName="childTextHidden" presStyleLbl="bgAccFollowNode1" presStyleIdx="3" presStyleCnt="4"/>
      <dgm:spPr/>
      <dgm:t>
        <a:bodyPr/>
        <a:lstStyle/>
        <a:p>
          <a:endParaRPr lang="en-US"/>
        </a:p>
      </dgm:t>
    </dgm:pt>
    <dgm:pt modelId="{4F7E69C5-BE1A-471C-BC42-F98FCF7BE323}" type="pres">
      <dgm:prSet presAssocID="{B5E1852C-5F8C-47CB-A6B3-B580FF17E1CE}" presName="parentText" presStyleLbl="node1" presStyleIdx="3" presStyleCnt="4" custScaleX="104173" custScaleY="93940" custLinFactNeighborX="-68770" custLinFactNeighborY="3983">
        <dgm:presLayoutVars>
          <dgm:chMax val="1"/>
          <dgm:bulletEnabled val="1"/>
        </dgm:presLayoutVars>
      </dgm:prSet>
      <dgm:spPr>
        <a:prstGeom prst="ellipse">
          <a:avLst/>
        </a:prstGeom>
      </dgm:spPr>
      <dgm:t>
        <a:bodyPr/>
        <a:lstStyle/>
        <a:p>
          <a:endParaRPr lang="en-US"/>
        </a:p>
      </dgm:t>
    </dgm:pt>
  </dgm:ptLst>
  <dgm:cxnLst>
    <dgm:cxn modelId="{449F3802-4512-44DC-839B-4C4B65EA1FAD}" type="presOf" srcId="{100BB1A6-B3EA-4CE1-BBF2-6C575C4D003A}" destId="{71BB01EF-C5AF-4C3E-AFD6-AA683A6D27DB}" srcOrd="1" destOrd="0" presId="urn:microsoft.com/office/officeart/2005/8/layout/hProcess6"/>
    <dgm:cxn modelId="{49D28D21-3EDC-429A-BA7E-5BF5EBC7230F}" type="presOf" srcId="{A2C320E2-8686-496A-9DAE-0C9A01338B9B}" destId="{ACC57C14-2950-4DBE-B45A-D597A7FCF810}" srcOrd="1" destOrd="0" presId="urn:microsoft.com/office/officeart/2005/8/layout/hProcess6"/>
    <dgm:cxn modelId="{D75F42BB-2142-4A6F-BC12-21DD60A93513}" type="presOf" srcId="{1459E499-5F34-465E-9B60-902BE351316D}" destId="{39EC9CEB-DC3B-4340-8FD1-73A30693C1E9}" srcOrd="0" destOrd="0" presId="urn:microsoft.com/office/officeart/2005/8/layout/hProcess6"/>
    <dgm:cxn modelId="{438DBB94-D5EF-4DC1-8C90-083F946E7469}" srcId="{F0A93B43-3947-444F-AF4B-50EF594D48EB}" destId="{100BB1A6-B3EA-4CE1-BBF2-6C575C4D003A}" srcOrd="0" destOrd="0" parTransId="{566B0003-BDD5-4C56-885C-40116A26FA05}" sibTransId="{D62ACC72-B870-4663-BC6D-5BE17D17FAE9}"/>
    <dgm:cxn modelId="{CBA7443F-0484-4087-92FF-06CCD1E61853}" srcId="{B5E1852C-5F8C-47CB-A6B3-B580FF17E1CE}" destId="{E395D44E-1D1E-4935-9461-BEAC4E3FE085}" srcOrd="0" destOrd="0" parTransId="{58D8C819-3DDA-49A3-A9A4-1A92D13622F3}" sibTransId="{AB368F5F-5636-49A6-BF25-9C7B64A040CE}"/>
    <dgm:cxn modelId="{F739A85F-9594-49E4-8586-8E02E004538B}" type="presOf" srcId="{E750E9AB-71AF-4E09-9B3C-A2C015323346}" destId="{CA6E1B36-7214-4058-A5C6-A10F11F9525E}" srcOrd="0" destOrd="0" presId="urn:microsoft.com/office/officeart/2005/8/layout/hProcess6"/>
    <dgm:cxn modelId="{73959F7E-FDF4-4E12-AB8F-5F7125A94B90}" type="presOf" srcId="{2798D3E8-B34A-48A4-9DB2-9D4295E74085}" destId="{2F7B61BE-BAFB-4FD2-B16F-FD097E659E52}" srcOrd="0" destOrd="0" presId="urn:microsoft.com/office/officeart/2005/8/layout/hProcess6"/>
    <dgm:cxn modelId="{1E80A379-7D0D-4C5B-8803-B04A7EF5F502}" type="presOf" srcId="{F0A93B43-3947-444F-AF4B-50EF594D48EB}" destId="{D8152AA2-D700-450C-B2C3-444374E1ECDA}" srcOrd="0" destOrd="0" presId="urn:microsoft.com/office/officeart/2005/8/layout/hProcess6"/>
    <dgm:cxn modelId="{A17EC44D-4548-4D4E-B78E-8256ABDB879F}" type="presOf" srcId="{A2C320E2-8686-496A-9DAE-0C9A01338B9B}" destId="{61B2ECC7-C0B6-458A-85A1-7668ADDC7E66}" srcOrd="0" destOrd="0" presId="urn:microsoft.com/office/officeart/2005/8/layout/hProcess6"/>
    <dgm:cxn modelId="{91DD2BDF-0785-4A0E-A3C4-649EA908B502}" srcId="{E750E9AB-71AF-4E09-9B3C-A2C015323346}" destId="{F0A93B43-3947-444F-AF4B-50EF594D48EB}" srcOrd="0" destOrd="0" parTransId="{DAE11771-3924-42E2-AB01-A184F647F354}" sibTransId="{965EC4D0-5760-43F9-BCDE-BE0800907967}"/>
    <dgm:cxn modelId="{42E85B53-1FCF-484D-95AF-23D2F7D26CBD}" type="presOf" srcId="{E395D44E-1D1E-4935-9461-BEAC4E3FE085}" destId="{99D853CD-939E-4C83-BC1D-AB2328D2659F}" srcOrd="0" destOrd="0" presId="urn:microsoft.com/office/officeart/2005/8/layout/hProcess6"/>
    <dgm:cxn modelId="{722A7E27-B551-4A29-9B7F-69D99B7F3C4C}" srcId="{E750E9AB-71AF-4E09-9B3C-A2C015323346}" destId="{1459E499-5F34-465E-9B60-902BE351316D}" srcOrd="1" destOrd="0" parTransId="{F1114F3E-8FF4-423A-A917-A28FF9FC6D1C}" sibTransId="{27D3EB98-23C5-4631-A50D-E02547F13AD7}"/>
    <dgm:cxn modelId="{009DD7BE-9079-4E90-A064-FADB0925BE23}" srcId="{1459E499-5F34-465E-9B60-902BE351316D}" destId="{A2C320E2-8686-496A-9DAE-0C9A01338B9B}" srcOrd="0" destOrd="0" parTransId="{7D62C974-F3B5-45B5-A3A1-771956C1A4CD}" sibTransId="{C7A177D9-3DFC-454B-9BA8-8FA56740D4F9}"/>
    <dgm:cxn modelId="{B7B9AC63-59D7-41E8-8169-701C9EF90AF8}" srcId="{0BBB0941-B9C2-4B6D-9B3E-052151E1C251}" destId="{2798D3E8-B34A-48A4-9DB2-9D4295E74085}" srcOrd="0" destOrd="0" parTransId="{97706091-7928-43FD-AA2D-93B64F5E4712}" sibTransId="{09F832A8-AF6C-4C7C-88DE-278CC11EEAE3}"/>
    <dgm:cxn modelId="{64AB8B7A-1338-4C24-9E04-274955684C3A}" srcId="{E750E9AB-71AF-4E09-9B3C-A2C015323346}" destId="{0BBB0941-B9C2-4B6D-9B3E-052151E1C251}" srcOrd="2" destOrd="0" parTransId="{7DCA5214-89DE-4C4A-A539-22DA02E5A222}" sibTransId="{819DBCE1-08A0-492B-A948-17EF783C408A}"/>
    <dgm:cxn modelId="{6DA3FF95-6D34-416B-95D2-357055CBF9FC}" type="presOf" srcId="{100BB1A6-B3EA-4CE1-BBF2-6C575C4D003A}" destId="{713D5B15-E1C9-4F09-8F74-02661DD0C211}" srcOrd="0" destOrd="0" presId="urn:microsoft.com/office/officeart/2005/8/layout/hProcess6"/>
    <dgm:cxn modelId="{3437DF58-90C6-48ED-8732-1C9F8A13D4B3}" type="presOf" srcId="{2798D3E8-B34A-48A4-9DB2-9D4295E74085}" destId="{D74AFB69-8EC0-4050-8105-ABD4CDD6F96E}" srcOrd="1" destOrd="0" presId="urn:microsoft.com/office/officeart/2005/8/layout/hProcess6"/>
    <dgm:cxn modelId="{E36A7443-2C05-4E4C-B1EB-CAABC153D805}" type="presOf" srcId="{0BBB0941-B9C2-4B6D-9B3E-052151E1C251}" destId="{D641F83D-860E-46AB-993E-9B9952155057}" srcOrd="0" destOrd="0" presId="urn:microsoft.com/office/officeart/2005/8/layout/hProcess6"/>
    <dgm:cxn modelId="{95895F23-EF3E-4919-A184-ABC523D1FBD0}" srcId="{E750E9AB-71AF-4E09-9B3C-A2C015323346}" destId="{B5E1852C-5F8C-47CB-A6B3-B580FF17E1CE}" srcOrd="3" destOrd="0" parTransId="{7C16EB41-B2FF-4161-95BA-678799F59C49}" sibTransId="{3749111E-6DB1-49E8-AC8B-571658B737EB}"/>
    <dgm:cxn modelId="{049CB160-BB1E-4BAF-BBF1-29955F9F46A5}" type="presOf" srcId="{E395D44E-1D1E-4935-9461-BEAC4E3FE085}" destId="{C3530DEB-5342-4D06-AE3C-DB6BAF3EB696}" srcOrd="1" destOrd="0" presId="urn:microsoft.com/office/officeart/2005/8/layout/hProcess6"/>
    <dgm:cxn modelId="{3319F5E0-7AD8-439A-ADE4-EB1C3E38314D}" type="presOf" srcId="{B5E1852C-5F8C-47CB-A6B3-B580FF17E1CE}" destId="{4F7E69C5-BE1A-471C-BC42-F98FCF7BE323}" srcOrd="0" destOrd="0" presId="urn:microsoft.com/office/officeart/2005/8/layout/hProcess6"/>
    <dgm:cxn modelId="{A39150AD-0323-4442-9355-A5328F71A278}" type="presParOf" srcId="{CA6E1B36-7214-4058-A5C6-A10F11F9525E}" destId="{50EF04CD-9C48-4CBE-9C0D-D1428740BFDE}" srcOrd="0" destOrd="0" presId="urn:microsoft.com/office/officeart/2005/8/layout/hProcess6"/>
    <dgm:cxn modelId="{1F213C45-93AD-43EC-A226-2005403D24BE}" type="presParOf" srcId="{50EF04CD-9C48-4CBE-9C0D-D1428740BFDE}" destId="{49DE391D-AE8D-4124-B8A5-1EABF61F6B76}" srcOrd="0" destOrd="0" presId="urn:microsoft.com/office/officeart/2005/8/layout/hProcess6"/>
    <dgm:cxn modelId="{0EB3BEAE-EECC-4398-AFD1-6D26C5180D2F}" type="presParOf" srcId="{50EF04CD-9C48-4CBE-9C0D-D1428740BFDE}" destId="{713D5B15-E1C9-4F09-8F74-02661DD0C211}" srcOrd="1" destOrd="0" presId="urn:microsoft.com/office/officeart/2005/8/layout/hProcess6"/>
    <dgm:cxn modelId="{C68C76A9-BD72-4BF9-B07E-F3B7B486F5F5}" type="presParOf" srcId="{50EF04CD-9C48-4CBE-9C0D-D1428740BFDE}" destId="{71BB01EF-C5AF-4C3E-AFD6-AA683A6D27DB}" srcOrd="2" destOrd="0" presId="urn:microsoft.com/office/officeart/2005/8/layout/hProcess6"/>
    <dgm:cxn modelId="{8CA6137A-3454-4F65-9840-CA9C73ADCD23}" type="presParOf" srcId="{50EF04CD-9C48-4CBE-9C0D-D1428740BFDE}" destId="{D8152AA2-D700-450C-B2C3-444374E1ECDA}" srcOrd="3" destOrd="0" presId="urn:microsoft.com/office/officeart/2005/8/layout/hProcess6"/>
    <dgm:cxn modelId="{6B5289BD-DCEA-4385-8037-C26C09847D3B}" type="presParOf" srcId="{CA6E1B36-7214-4058-A5C6-A10F11F9525E}" destId="{27AF1CF5-BFAE-4979-8080-E930DE367148}" srcOrd="1" destOrd="0" presId="urn:microsoft.com/office/officeart/2005/8/layout/hProcess6"/>
    <dgm:cxn modelId="{0B4A7743-5C9F-4D22-A3A4-1FC5E3C9E4E0}" type="presParOf" srcId="{CA6E1B36-7214-4058-A5C6-A10F11F9525E}" destId="{7DE39C0B-CC2C-4911-9F1F-84FF458FE9DD}" srcOrd="2" destOrd="0" presId="urn:microsoft.com/office/officeart/2005/8/layout/hProcess6"/>
    <dgm:cxn modelId="{032CE18A-5748-4255-87FC-EFD32C7D76F3}" type="presParOf" srcId="{7DE39C0B-CC2C-4911-9F1F-84FF458FE9DD}" destId="{47BA22C4-DAD5-483B-A51F-8A82C7380A6A}" srcOrd="0" destOrd="0" presId="urn:microsoft.com/office/officeart/2005/8/layout/hProcess6"/>
    <dgm:cxn modelId="{0CF5523D-E50F-48C1-8A06-13A40DB69B3B}" type="presParOf" srcId="{7DE39C0B-CC2C-4911-9F1F-84FF458FE9DD}" destId="{61B2ECC7-C0B6-458A-85A1-7668ADDC7E66}" srcOrd="1" destOrd="0" presId="urn:microsoft.com/office/officeart/2005/8/layout/hProcess6"/>
    <dgm:cxn modelId="{32D61B6C-A5BF-4B99-92D8-B7855267AB5D}" type="presParOf" srcId="{7DE39C0B-CC2C-4911-9F1F-84FF458FE9DD}" destId="{ACC57C14-2950-4DBE-B45A-D597A7FCF810}" srcOrd="2" destOrd="0" presId="urn:microsoft.com/office/officeart/2005/8/layout/hProcess6"/>
    <dgm:cxn modelId="{69B5BB54-A883-4859-8BA7-28178344B3C0}" type="presParOf" srcId="{7DE39C0B-CC2C-4911-9F1F-84FF458FE9DD}" destId="{39EC9CEB-DC3B-4340-8FD1-73A30693C1E9}" srcOrd="3" destOrd="0" presId="urn:microsoft.com/office/officeart/2005/8/layout/hProcess6"/>
    <dgm:cxn modelId="{90AD1D65-EBEE-42B1-BE46-11237A5AE7B2}" type="presParOf" srcId="{CA6E1B36-7214-4058-A5C6-A10F11F9525E}" destId="{223BC65A-A41B-43B8-9301-73E8ABA2D621}" srcOrd="3" destOrd="0" presId="urn:microsoft.com/office/officeart/2005/8/layout/hProcess6"/>
    <dgm:cxn modelId="{1BA8CB57-05C2-4B80-B899-69D1798DC853}" type="presParOf" srcId="{CA6E1B36-7214-4058-A5C6-A10F11F9525E}" destId="{EDFA1617-648E-4AAE-A1A0-876194D861AF}" srcOrd="4" destOrd="0" presId="urn:microsoft.com/office/officeart/2005/8/layout/hProcess6"/>
    <dgm:cxn modelId="{96A86ABD-DB21-4F72-8E92-EA1B70570EFE}" type="presParOf" srcId="{EDFA1617-648E-4AAE-A1A0-876194D861AF}" destId="{4DFE89C3-FB0B-4D6B-A89B-D6502E85891D}" srcOrd="0" destOrd="0" presId="urn:microsoft.com/office/officeart/2005/8/layout/hProcess6"/>
    <dgm:cxn modelId="{EFDAA01B-96F0-49D1-862E-7FF34DEB8105}" type="presParOf" srcId="{EDFA1617-648E-4AAE-A1A0-876194D861AF}" destId="{2F7B61BE-BAFB-4FD2-B16F-FD097E659E52}" srcOrd="1" destOrd="0" presId="urn:microsoft.com/office/officeart/2005/8/layout/hProcess6"/>
    <dgm:cxn modelId="{B442AE13-470D-4323-8EC5-495BE0922D48}" type="presParOf" srcId="{EDFA1617-648E-4AAE-A1A0-876194D861AF}" destId="{D74AFB69-8EC0-4050-8105-ABD4CDD6F96E}" srcOrd="2" destOrd="0" presId="urn:microsoft.com/office/officeart/2005/8/layout/hProcess6"/>
    <dgm:cxn modelId="{C6424883-031F-4847-8476-3994A29B52D7}" type="presParOf" srcId="{EDFA1617-648E-4AAE-A1A0-876194D861AF}" destId="{D641F83D-860E-46AB-993E-9B9952155057}" srcOrd="3" destOrd="0" presId="urn:microsoft.com/office/officeart/2005/8/layout/hProcess6"/>
    <dgm:cxn modelId="{6262BF00-E819-40C1-96FC-A5A4D338E967}" type="presParOf" srcId="{CA6E1B36-7214-4058-A5C6-A10F11F9525E}" destId="{705CF7E5-6323-4B05-8D24-101CFA36A649}" srcOrd="5" destOrd="0" presId="urn:microsoft.com/office/officeart/2005/8/layout/hProcess6"/>
    <dgm:cxn modelId="{9F40700D-5492-4EFB-8CC1-5F4EE5CA29CE}" type="presParOf" srcId="{CA6E1B36-7214-4058-A5C6-A10F11F9525E}" destId="{4BBD14EA-E76B-4FB0-9E78-9821F14395DE}" srcOrd="6" destOrd="0" presId="urn:microsoft.com/office/officeart/2005/8/layout/hProcess6"/>
    <dgm:cxn modelId="{23419EFE-D1DE-4609-8574-DD858AEDC89C}" type="presParOf" srcId="{4BBD14EA-E76B-4FB0-9E78-9821F14395DE}" destId="{06098A7A-7150-4EA2-9803-F8706BE65E7F}" srcOrd="0" destOrd="0" presId="urn:microsoft.com/office/officeart/2005/8/layout/hProcess6"/>
    <dgm:cxn modelId="{C4AC4DFC-AFF7-4F8F-84E6-EF45C81D1777}" type="presParOf" srcId="{4BBD14EA-E76B-4FB0-9E78-9821F14395DE}" destId="{99D853CD-939E-4C83-BC1D-AB2328D2659F}" srcOrd="1" destOrd="0" presId="urn:microsoft.com/office/officeart/2005/8/layout/hProcess6"/>
    <dgm:cxn modelId="{781BEA18-008C-483A-9FFB-4B14EF667F97}" type="presParOf" srcId="{4BBD14EA-E76B-4FB0-9E78-9821F14395DE}" destId="{C3530DEB-5342-4D06-AE3C-DB6BAF3EB696}" srcOrd="2" destOrd="0" presId="urn:microsoft.com/office/officeart/2005/8/layout/hProcess6"/>
    <dgm:cxn modelId="{13F19E17-9E70-4529-9245-B9F0AFB6BDAB}" type="presParOf" srcId="{4BBD14EA-E76B-4FB0-9E78-9821F14395DE}" destId="{4F7E69C5-BE1A-471C-BC42-F98FCF7BE323}" srcOrd="3" destOrd="0" presId="urn:microsoft.com/office/officeart/2005/8/layout/hProcess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5277FB-FD96-422F-9BAD-E3384D932CF0}" type="doc">
      <dgm:prSet loTypeId="urn:microsoft.com/office/officeart/2005/8/layout/hList7#1" loCatId="list" qsTypeId="urn:microsoft.com/office/officeart/2005/8/quickstyle/3d2" qsCatId="3D" csTypeId="urn:microsoft.com/office/officeart/2005/8/colors/colorful1#3" csCatId="colorful" phldr="1"/>
      <dgm:spPr/>
    </dgm:pt>
    <dgm:pt modelId="{5D11278E-1222-4D37-93F3-399C4E17BD07}">
      <dgm:prSet phldrT="[Text]"/>
      <dgm:spPr>
        <a:solidFill>
          <a:srgbClr val="FF9933"/>
        </a:solidFill>
      </dgm:spPr>
      <dgm:t>
        <a:bodyPr/>
        <a:lstStyle/>
        <a:p>
          <a:r>
            <a:rPr lang="mn-MN" b="1" dirty="0" smtClean="0">
              <a:latin typeface="Segoe UI Light" panose="020B0502040204020203" pitchFamily="34" charset="0"/>
              <a:cs typeface="Segoe UI Light" panose="020B0502040204020203" pitchFamily="34" charset="0"/>
            </a:rPr>
            <a:t>Ямар сувгаар?</a:t>
          </a:r>
          <a:endParaRPr lang="en-US" dirty="0"/>
        </a:p>
      </dgm:t>
    </dgm:pt>
    <dgm:pt modelId="{D005C71E-1AC0-47E6-80F9-34F55E547B64}" type="parTrans" cxnId="{2F0F8F70-C8DD-44B0-B53E-D7AC7AC753DB}">
      <dgm:prSet/>
      <dgm:spPr/>
      <dgm:t>
        <a:bodyPr/>
        <a:lstStyle/>
        <a:p>
          <a:endParaRPr lang="en-US"/>
        </a:p>
      </dgm:t>
    </dgm:pt>
    <dgm:pt modelId="{418FD7D1-270A-4B86-A677-BD3FB5F9A920}" type="sibTrans" cxnId="{2F0F8F70-C8DD-44B0-B53E-D7AC7AC753DB}">
      <dgm:prSet/>
      <dgm:spPr/>
      <dgm:t>
        <a:bodyPr/>
        <a:lstStyle/>
        <a:p>
          <a:endParaRPr lang="en-US"/>
        </a:p>
      </dgm:t>
    </dgm:pt>
    <dgm:pt modelId="{B3A16B9A-DFF2-46CF-9302-60AB3C0D289E}">
      <dgm:prSet phldrT="[Text]"/>
      <dgm:spPr/>
      <dgm:t>
        <a:bodyPr/>
        <a:lstStyle/>
        <a:p>
          <a:r>
            <a:rPr lang="mn-MN" b="1" dirty="0" smtClean="0">
              <a:latin typeface="Segoe UI Light" panose="020B0502040204020203" pitchFamily="34" charset="0"/>
              <a:cs typeface="Segoe UI Light" panose="020B0502040204020203" pitchFamily="34" charset="0"/>
            </a:rPr>
            <a:t>Ямар хэлбэрээр?</a:t>
          </a:r>
          <a:endParaRPr lang="en-US" dirty="0"/>
        </a:p>
      </dgm:t>
    </dgm:pt>
    <dgm:pt modelId="{475B9BDA-DB84-427F-A1F9-DEABAFF6DAF1}" type="parTrans" cxnId="{27D31B89-AD5A-480D-9322-E8092D8A04CE}">
      <dgm:prSet/>
      <dgm:spPr/>
      <dgm:t>
        <a:bodyPr/>
        <a:lstStyle/>
        <a:p>
          <a:endParaRPr lang="en-US"/>
        </a:p>
      </dgm:t>
    </dgm:pt>
    <dgm:pt modelId="{CD7EEEC0-DE40-43F7-B99B-B13FF3CCF370}" type="sibTrans" cxnId="{27D31B89-AD5A-480D-9322-E8092D8A04CE}">
      <dgm:prSet/>
      <dgm:spPr/>
      <dgm:t>
        <a:bodyPr/>
        <a:lstStyle/>
        <a:p>
          <a:endParaRPr lang="en-US"/>
        </a:p>
      </dgm:t>
    </dgm:pt>
    <dgm:pt modelId="{9EBA9AE1-BB6E-4164-BB4D-61E490218CD9}">
      <dgm:prSet/>
      <dgm:spPr>
        <a:solidFill>
          <a:schemeClr val="accent6">
            <a:lumMod val="75000"/>
          </a:schemeClr>
        </a:solidFill>
      </dgm:spPr>
      <dgm:t>
        <a:bodyPr/>
        <a:lstStyle/>
        <a:p>
          <a:r>
            <a:rPr lang="mn-MN" b="1" dirty="0" smtClean="0">
              <a:latin typeface="Segoe UI Light" panose="020B0502040204020203" pitchFamily="34" charset="0"/>
              <a:cs typeface="Segoe UI Light" panose="020B0502040204020203" pitchFamily="34" charset="0"/>
            </a:rPr>
            <a:t>Хэрхэн хүргэх вэ? </a:t>
          </a:r>
          <a:endParaRPr lang="en-US" dirty="0"/>
        </a:p>
      </dgm:t>
    </dgm:pt>
    <dgm:pt modelId="{1C62C46C-ABB9-4C76-9FBF-EB986D7209B4}" type="parTrans" cxnId="{5DD13869-D1F7-4C66-AD48-121CB353F354}">
      <dgm:prSet/>
      <dgm:spPr/>
      <dgm:t>
        <a:bodyPr/>
        <a:lstStyle/>
        <a:p>
          <a:endParaRPr lang="en-US"/>
        </a:p>
      </dgm:t>
    </dgm:pt>
    <dgm:pt modelId="{04503E25-457F-44C6-87F8-7FDE6C3DF106}" type="sibTrans" cxnId="{5DD13869-D1F7-4C66-AD48-121CB353F354}">
      <dgm:prSet/>
      <dgm:spPr/>
      <dgm:t>
        <a:bodyPr/>
        <a:lstStyle/>
        <a:p>
          <a:endParaRPr lang="en-US"/>
        </a:p>
      </dgm:t>
    </dgm:pt>
    <dgm:pt modelId="{3F55C90A-7E1F-4E18-829D-F7CD60305F53}" type="pres">
      <dgm:prSet presAssocID="{A65277FB-FD96-422F-9BAD-E3384D932CF0}" presName="Name0" presStyleCnt="0">
        <dgm:presLayoutVars>
          <dgm:dir/>
          <dgm:resizeHandles val="exact"/>
        </dgm:presLayoutVars>
      </dgm:prSet>
      <dgm:spPr/>
    </dgm:pt>
    <dgm:pt modelId="{3FFCA35B-3B6D-4D43-B222-4F393C8BB615}" type="pres">
      <dgm:prSet presAssocID="{A65277FB-FD96-422F-9BAD-E3384D932CF0}" presName="fgShape" presStyleLbl="fgShp" presStyleIdx="0" presStyleCnt="1"/>
      <dgm:spPr/>
    </dgm:pt>
    <dgm:pt modelId="{6A605C72-55DA-44B9-9CDB-DDFD3C178540}" type="pres">
      <dgm:prSet presAssocID="{A65277FB-FD96-422F-9BAD-E3384D932CF0}" presName="linComp" presStyleCnt="0"/>
      <dgm:spPr/>
    </dgm:pt>
    <dgm:pt modelId="{9F28A3D5-6C81-4EC9-B796-77CBFE161D0C}" type="pres">
      <dgm:prSet presAssocID="{5D11278E-1222-4D37-93F3-399C4E17BD07}" presName="compNode" presStyleCnt="0"/>
      <dgm:spPr/>
    </dgm:pt>
    <dgm:pt modelId="{4470F3CD-AEFA-4A73-BCCE-8C01C3688A9B}" type="pres">
      <dgm:prSet presAssocID="{5D11278E-1222-4D37-93F3-399C4E17BD07}" presName="bkgdShape" presStyleLbl="node1" presStyleIdx="0" presStyleCnt="3"/>
      <dgm:spPr/>
      <dgm:t>
        <a:bodyPr/>
        <a:lstStyle/>
        <a:p>
          <a:endParaRPr lang="en-US"/>
        </a:p>
      </dgm:t>
    </dgm:pt>
    <dgm:pt modelId="{DC41211B-4995-4BF9-96AC-1128454E9B21}" type="pres">
      <dgm:prSet presAssocID="{5D11278E-1222-4D37-93F3-399C4E17BD07}" presName="nodeTx" presStyleLbl="node1" presStyleIdx="0" presStyleCnt="3">
        <dgm:presLayoutVars>
          <dgm:bulletEnabled val="1"/>
        </dgm:presLayoutVars>
      </dgm:prSet>
      <dgm:spPr/>
      <dgm:t>
        <a:bodyPr/>
        <a:lstStyle/>
        <a:p>
          <a:endParaRPr lang="en-US"/>
        </a:p>
      </dgm:t>
    </dgm:pt>
    <dgm:pt modelId="{588E2920-E181-4E91-B8E7-19636C3F742E}" type="pres">
      <dgm:prSet presAssocID="{5D11278E-1222-4D37-93F3-399C4E17BD07}" presName="invisiNode" presStyleLbl="node1" presStyleIdx="0" presStyleCnt="3"/>
      <dgm:spPr/>
    </dgm:pt>
    <dgm:pt modelId="{7F5289D7-64D3-429D-9585-A1C4CDABFB76}" type="pres">
      <dgm:prSet presAssocID="{5D11278E-1222-4D37-93F3-399C4E17BD07}"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39790EC6-B959-4330-AD38-6ECDD5DDBD65}" type="pres">
      <dgm:prSet presAssocID="{418FD7D1-270A-4B86-A677-BD3FB5F9A920}" presName="sibTrans" presStyleLbl="sibTrans2D1" presStyleIdx="0" presStyleCnt="0"/>
      <dgm:spPr/>
      <dgm:t>
        <a:bodyPr/>
        <a:lstStyle/>
        <a:p>
          <a:endParaRPr lang="en-US"/>
        </a:p>
      </dgm:t>
    </dgm:pt>
    <dgm:pt modelId="{79089E17-379F-4D07-B373-C9F866C0EFF6}" type="pres">
      <dgm:prSet presAssocID="{B3A16B9A-DFF2-46CF-9302-60AB3C0D289E}" presName="compNode" presStyleCnt="0"/>
      <dgm:spPr/>
    </dgm:pt>
    <dgm:pt modelId="{9734C21A-91C3-403A-92AB-774D8EE3E485}" type="pres">
      <dgm:prSet presAssocID="{B3A16B9A-DFF2-46CF-9302-60AB3C0D289E}" presName="bkgdShape" presStyleLbl="node1" presStyleIdx="1" presStyleCnt="3" custLinFactNeighborY="269"/>
      <dgm:spPr/>
      <dgm:t>
        <a:bodyPr/>
        <a:lstStyle/>
        <a:p>
          <a:endParaRPr lang="en-US"/>
        </a:p>
      </dgm:t>
    </dgm:pt>
    <dgm:pt modelId="{F080473A-ADC1-44D7-AFEA-34AD750DB1B4}" type="pres">
      <dgm:prSet presAssocID="{B3A16B9A-DFF2-46CF-9302-60AB3C0D289E}" presName="nodeTx" presStyleLbl="node1" presStyleIdx="1" presStyleCnt="3">
        <dgm:presLayoutVars>
          <dgm:bulletEnabled val="1"/>
        </dgm:presLayoutVars>
      </dgm:prSet>
      <dgm:spPr/>
      <dgm:t>
        <a:bodyPr/>
        <a:lstStyle/>
        <a:p>
          <a:endParaRPr lang="en-US"/>
        </a:p>
      </dgm:t>
    </dgm:pt>
    <dgm:pt modelId="{7FE9398D-15B1-47A9-85AF-01C9C27AED68}" type="pres">
      <dgm:prSet presAssocID="{B3A16B9A-DFF2-46CF-9302-60AB3C0D289E}" presName="invisiNode" presStyleLbl="node1" presStyleIdx="1" presStyleCnt="3"/>
      <dgm:spPr/>
    </dgm:pt>
    <dgm:pt modelId="{9E594229-76A7-415C-9835-9078EEE9C06E}" type="pres">
      <dgm:prSet presAssocID="{B3A16B9A-DFF2-46CF-9302-60AB3C0D289E}"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pt>
    <dgm:pt modelId="{8062021B-B9AC-4DBE-A0F0-EC438255C91D}" type="pres">
      <dgm:prSet presAssocID="{CD7EEEC0-DE40-43F7-B99B-B13FF3CCF370}" presName="sibTrans" presStyleLbl="sibTrans2D1" presStyleIdx="0" presStyleCnt="0"/>
      <dgm:spPr/>
      <dgm:t>
        <a:bodyPr/>
        <a:lstStyle/>
        <a:p>
          <a:endParaRPr lang="en-US"/>
        </a:p>
      </dgm:t>
    </dgm:pt>
    <dgm:pt modelId="{850493C8-04D3-4648-9ED6-962BBC752FA6}" type="pres">
      <dgm:prSet presAssocID="{9EBA9AE1-BB6E-4164-BB4D-61E490218CD9}" presName="compNode" presStyleCnt="0"/>
      <dgm:spPr/>
    </dgm:pt>
    <dgm:pt modelId="{45EBE2A9-DA73-49FB-A0C3-828B3698DCB9}" type="pres">
      <dgm:prSet presAssocID="{9EBA9AE1-BB6E-4164-BB4D-61E490218CD9}" presName="bkgdShape" presStyleLbl="node1" presStyleIdx="2" presStyleCnt="3"/>
      <dgm:spPr/>
      <dgm:t>
        <a:bodyPr/>
        <a:lstStyle/>
        <a:p>
          <a:endParaRPr lang="en-US"/>
        </a:p>
      </dgm:t>
    </dgm:pt>
    <dgm:pt modelId="{5D50CA7D-D024-4504-97A8-14B8DDB15978}" type="pres">
      <dgm:prSet presAssocID="{9EBA9AE1-BB6E-4164-BB4D-61E490218CD9}" presName="nodeTx" presStyleLbl="node1" presStyleIdx="2" presStyleCnt="3">
        <dgm:presLayoutVars>
          <dgm:bulletEnabled val="1"/>
        </dgm:presLayoutVars>
      </dgm:prSet>
      <dgm:spPr/>
      <dgm:t>
        <a:bodyPr/>
        <a:lstStyle/>
        <a:p>
          <a:endParaRPr lang="en-US"/>
        </a:p>
      </dgm:t>
    </dgm:pt>
    <dgm:pt modelId="{1085FC5A-DF17-4B18-9BB1-D2504DBF1981}" type="pres">
      <dgm:prSet presAssocID="{9EBA9AE1-BB6E-4164-BB4D-61E490218CD9}" presName="invisiNode" presStyleLbl="node1" presStyleIdx="2" presStyleCnt="3"/>
      <dgm:spPr/>
    </dgm:pt>
    <dgm:pt modelId="{C92194E2-5DE6-405C-A0EF-4B2AC539636A}" type="pres">
      <dgm:prSet presAssocID="{9EBA9AE1-BB6E-4164-BB4D-61E490218CD9}"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Lst>
  <dgm:cxnLst>
    <dgm:cxn modelId="{08A4AF66-581E-4DC5-B3BB-80B59E6FC0D4}" type="presOf" srcId="{A65277FB-FD96-422F-9BAD-E3384D932CF0}" destId="{3F55C90A-7E1F-4E18-829D-F7CD60305F53}" srcOrd="0" destOrd="0" presId="urn:microsoft.com/office/officeart/2005/8/layout/hList7#1"/>
    <dgm:cxn modelId="{D6DCAD14-9102-4EFD-A9D1-E4BEF111E75F}" type="presOf" srcId="{5D11278E-1222-4D37-93F3-399C4E17BD07}" destId="{4470F3CD-AEFA-4A73-BCCE-8C01C3688A9B}" srcOrd="0" destOrd="0" presId="urn:microsoft.com/office/officeart/2005/8/layout/hList7#1"/>
    <dgm:cxn modelId="{8FCFB6AA-B371-40C1-9F6E-BB2DEDA14AFA}" type="presOf" srcId="{418FD7D1-270A-4B86-A677-BD3FB5F9A920}" destId="{39790EC6-B959-4330-AD38-6ECDD5DDBD65}" srcOrd="0" destOrd="0" presId="urn:microsoft.com/office/officeart/2005/8/layout/hList7#1"/>
    <dgm:cxn modelId="{E5A0F30B-BDDD-41A7-A110-5A49DA7B05B3}" type="presOf" srcId="{CD7EEEC0-DE40-43F7-B99B-B13FF3CCF370}" destId="{8062021B-B9AC-4DBE-A0F0-EC438255C91D}" srcOrd="0" destOrd="0" presId="urn:microsoft.com/office/officeart/2005/8/layout/hList7#1"/>
    <dgm:cxn modelId="{EE1D608E-B4E1-4EB7-8D38-EC058C3C23BB}" type="presOf" srcId="{B3A16B9A-DFF2-46CF-9302-60AB3C0D289E}" destId="{9734C21A-91C3-403A-92AB-774D8EE3E485}" srcOrd="0" destOrd="0" presId="urn:microsoft.com/office/officeart/2005/8/layout/hList7#1"/>
    <dgm:cxn modelId="{27D31B89-AD5A-480D-9322-E8092D8A04CE}" srcId="{A65277FB-FD96-422F-9BAD-E3384D932CF0}" destId="{B3A16B9A-DFF2-46CF-9302-60AB3C0D289E}" srcOrd="1" destOrd="0" parTransId="{475B9BDA-DB84-427F-A1F9-DEABAFF6DAF1}" sibTransId="{CD7EEEC0-DE40-43F7-B99B-B13FF3CCF370}"/>
    <dgm:cxn modelId="{081A724D-E688-47B8-927D-6F47D02606CB}" type="presOf" srcId="{9EBA9AE1-BB6E-4164-BB4D-61E490218CD9}" destId="{45EBE2A9-DA73-49FB-A0C3-828B3698DCB9}" srcOrd="0" destOrd="0" presId="urn:microsoft.com/office/officeart/2005/8/layout/hList7#1"/>
    <dgm:cxn modelId="{C9F7A294-3BE6-423B-9871-8F39F621E2FD}" type="presOf" srcId="{5D11278E-1222-4D37-93F3-399C4E17BD07}" destId="{DC41211B-4995-4BF9-96AC-1128454E9B21}" srcOrd="1" destOrd="0" presId="urn:microsoft.com/office/officeart/2005/8/layout/hList7#1"/>
    <dgm:cxn modelId="{2F0F8F70-C8DD-44B0-B53E-D7AC7AC753DB}" srcId="{A65277FB-FD96-422F-9BAD-E3384D932CF0}" destId="{5D11278E-1222-4D37-93F3-399C4E17BD07}" srcOrd="0" destOrd="0" parTransId="{D005C71E-1AC0-47E6-80F9-34F55E547B64}" sibTransId="{418FD7D1-270A-4B86-A677-BD3FB5F9A920}"/>
    <dgm:cxn modelId="{F9B534CC-E18E-48DF-AD97-E238C07902A5}" type="presOf" srcId="{9EBA9AE1-BB6E-4164-BB4D-61E490218CD9}" destId="{5D50CA7D-D024-4504-97A8-14B8DDB15978}" srcOrd="1" destOrd="0" presId="urn:microsoft.com/office/officeart/2005/8/layout/hList7#1"/>
    <dgm:cxn modelId="{5DD13869-D1F7-4C66-AD48-121CB353F354}" srcId="{A65277FB-FD96-422F-9BAD-E3384D932CF0}" destId="{9EBA9AE1-BB6E-4164-BB4D-61E490218CD9}" srcOrd="2" destOrd="0" parTransId="{1C62C46C-ABB9-4C76-9FBF-EB986D7209B4}" sibTransId="{04503E25-457F-44C6-87F8-7FDE6C3DF106}"/>
    <dgm:cxn modelId="{A475E388-7083-4461-830C-F004350CD35A}" type="presOf" srcId="{B3A16B9A-DFF2-46CF-9302-60AB3C0D289E}" destId="{F080473A-ADC1-44D7-AFEA-34AD750DB1B4}" srcOrd="1" destOrd="0" presId="urn:microsoft.com/office/officeart/2005/8/layout/hList7#1"/>
    <dgm:cxn modelId="{E2F8A79B-C8C0-42D8-9AF0-8B01D2AE94F5}" type="presParOf" srcId="{3F55C90A-7E1F-4E18-829D-F7CD60305F53}" destId="{3FFCA35B-3B6D-4D43-B222-4F393C8BB615}" srcOrd="0" destOrd="0" presId="urn:microsoft.com/office/officeart/2005/8/layout/hList7#1"/>
    <dgm:cxn modelId="{1DA99838-07F4-4499-A1EF-3F05A0FD6144}" type="presParOf" srcId="{3F55C90A-7E1F-4E18-829D-F7CD60305F53}" destId="{6A605C72-55DA-44B9-9CDB-DDFD3C178540}" srcOrd="1" destOrd="0" presId="urn:microsoft.com/office/officeart/2005/8/layout/hList7#1"/>
    <dgm:cxn modelId="{39C21328-1CCD-4571-828A-B073188A0FCC}" type="presParOf" srcId="{6A605C72-55DA-44B9-9CDB-DDFD3C178540}" destId="{9F28A3D5-6C81-4EC9-B796-77CBFE161D0C}" srcOrd="0" destOrd="0" presId="urn:microsoft.com/office/officeart/2005/8/layout/hList7#1"/>
    <dgm:cxn modelId="{CAC9DF06-B431-4636-ADB0-DB8B5B7F1AAB}" type="presParOf" srcId="{9F28A3D5-6C81-4EC9-B796-77CBFE161D0C}" destId="{4470F3CD-AEFA-4A73-BCCE-8C01C3688A9B}" srcOrd="0" destOrd="0" presId="urn:microsoft.com/office/officeart/2005/8/layout/hList7#1"/>
    <dgm:cxn modelId="{7A36680F-8DEE-4556-AF0E-5B2593C46DC4}" type="presParOf" srcId="{9F28A3D5-6C81-4EC9-B796-77CBFE161D0C}" destId="{DC41211B-4995-4BF9-96AC-1128454E9B21}" srcOrd="1" destOrd="0" presId="urn:microsoft.com/office/officeart/2005/8/layout/hList7#1"/>
    <dgm:cxn modelId="{82EEEDA5-9F23-48BE-9517-F9E61657543A}" type="presParOf" srcId="{9F28A3D5-6C81-4EC9-B796-77CBFE161D0C}" destId="{588E2920-E181-4E91-B8E7-19636C3F742E}" srcOrd="2" destOrd="0" presId="urn:microsoft.com/office/officeart/2005/8/layout/hList7#1"/>
    <dgm:cxn modelId="{EE33D9F5-41B5-42B2-80A6-F5234AD85B24}" type="presParOf" srcId="{9F28A3D5-6C81-4EC9-B796-77CBFE161D0C}" destId="{7F5289D7-64D3-429D-9585-A1C4CDABFB76}" srcOrd="3" destOrd="0" presId="urn:microsoft.com/office/officeart/2005/8/layout/hList7#1"/>
    <dgm:cxn modelId="{F80B48EA-60AA-467C-BD2E-8BAF1AFA7FEF}" type="presParOf" srcId="{6A605C72-55DA-44B9-9CDB-DDFD3C178540}" destId="{39790EC6-B959-4330-AD38-6ECDD5DDBD65}" srcOrd="1" destOrd="0" presId="urn:microsoft.com/office/officeart/2005/8/layout/hList7#1"/>
    <dgm:cxn modelId="{12EDC6E8-2C10-4043-9BC1-5E02612B5F43}" type="presParOf" srcId="{6A605C72-55DA-44B9-9CDB-DDFD3C178540}" destId="{79089E17-379F-4D07-B373-C9F866C0EFF6}" srcOrd="2" destOrd="0" presId="urn:microsoft.com/office/officeart/2005/8/layout/hList7#1"/>
    <dgm:cxn modelId="{F8CA9D1D-8CA8-4188-8E6F-E1F0D76A11F9}" type="presParOf" srcId="{79089E17-379F-4D07-B373-C9F866C0EFF6}" destId="{9734C21A-91C3-403A-92AB-774D8EE3E485}" srcOrd="0" destOrd="0" presId="urn:microsoft.com/office/officeart/2005/8/layout/hList7#1"/>
    <dgm:cxn modelId="{8E65590D-2A2E-4721-BAE2-AFD40F684D18}" type="presParOf" srcId="{79089E17-379F-4D07-B373-C9F866C0EFF6}" destId="{F080473A-ADC1-44D7-AFEA-34AD750DB1B4}" srcOrd="1" destOrd="0" presId="urn:microsoft.com/office/officeart/2005/8/layout/hList7#1"/>
    <dgm:cxn modelId="{DE687DEC-13F8-4FD4-BF54-9A8FF8B6D2A5}" type="presParOf" srcId="{79089E17-379F-4D07-B373-C9F866C0EFF6}" destId="{7FE9398D-15B1-47A9-85AF-01C9C27AED68}" srcOrd="2" destOrd="0" presId="urn:microsoft.com/office/officeart/2005/8/layout/hList7#1"/>
    <dgm:cxn modelId="{A719DD11-4992-4319-BDA6-A1DEFC40DFB3}" type="presParOf" srcId="{79089E17-379F-4D07-B373-C9F866C0EFF6}" destId="{9E594229-76A7-415C-9835-9078EEE9C06E}" srcOrd="3" destOrd="0" presId="urn:microsoft.com/office/officeart/2005/8/layout/hList7#1"/>
    <dgm:cxn modelId="{8C696919-D2C7-49AB-800A-C4E4A3FE7651}" type="presParOf" srcId="{6A605C72-55DA-44B9-9CDB-DDFD3C178540}" destId="{8062021B-B9AC-4DBE-A0F0-EC438255C91D}" srcOrd="3" destOrd="0" presId="urn:microsoft.com/office/officeart/2005/8/layout/hList7#1"/>
    <dgm:cxn modelId="{2D6BB682-42EF-412D-9EA1-69D1B3DDD5C4}" type="presParOf" srcId="{6A605C72-55DA-44B9-9CDB-DDFD3C178540}" destId="{850493C8-04D3-4648-9ED6-962BBC752FA6}" srcOrd="4" destOrd="0" presId="urn:microsoft.com/office/officeart/2005/8/layout/hList7#1"/>
    <dgm:cxn modelId="{414365D8-3DB2-44F6-AA51-6007EA5596F9}" type="presParOf" srcId="{850493C8-04D3-4648-9ED6-962BBC752FA6}" destId="{45EBE2A9-DA73-49FB-A0C3-828B3698DCB9}" srcOrd="0" destOrd="0" presId="urn:microsoft.com/office/officeart/2005/8/layout/hList7#1"/>
    <dgm:cxn modelId="{B0659579-8701-45FF-97FF-BD8E13EC3426}" type="presParOf" srcId="{850493C8-04D3-4648-9ED6-962BBC752FA6}" destId="{5D50CA7D-D024-4504-97A8-14B8DDB15978}" srcOrd="1" destOrd="0" presId="urn:microsoft.com/office/officeart/2005/8/layout/hList7#1"/>
    <dgm:cxn modelId="{74F5FB03-5DD5-418C-A2B0-FC17FDFC35CF}" type="presParOf" srcId="{850493C8-04D3-4648-9ED6-962BBC752FA6}" destId="{1085FC5A-DF17-4B18-9BB1-D2504DBF1981}" srcOrd="2" destOrd="0" presId="urn:microsoft.com/office/officeart/2005/8/layout/hList7#1"/>
    <dgm:cxn modelId="{BEE33993-5C59-4D4D-BA4A-AAB3B4C1F89A}" type="presParOf" srcId="{850493C8-04D3-4648-9ED6-962BBC752FA6}" destId="{C92194E2-5DE6-405C-A0EF-4B2AC539636A}"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50E9AB-71AF-4E09-9B3C-A2C015323346}" type="doc">
      <dgm:prSet loTypeId="urn:microsoft.com/office/officeart/2005/8/layout/hProcess6" loCatId="process" qsTypeId="urn:microsoft.com/office/officeart/2005/8/quickstyle/3d2" qsCatId="3D" csTypeId="urn:microsoft.com/office/officeart/2005/8/colors/colorful5" csCatId="colorful" phldr="1"/>
      <dgm:spPr/>
      <dgm:t>
        <a:bodyPr/>
        <a:lstStyle/>
        <a:p>
          <a:endParaRPr lang="en-US"/>
        </a:p>
      </dgm:t>
    </dgm:pt>
    <dgm:pt modelId="{F0A93B43-3947-444F-AF4B-50EF594D48EB}">
      <dgm:prSet phldrT="[Text]"/>
      <dgm:spPr>
        <a:xfrm>
          <a:off x="0" y="188333"/>
          <a:ext cx="490035" cy="490035"/>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mn-MN" b="1" dirty="0">
              <a:solidFill>
                <a:sysClr val="window" lastClr="FFFFFF"/>
              </a:solidFill>
              <a:latin typeface="Times New Roman" pitchFamily="18" charset="0"/>
              <a:ea typeface="+mn-ea"/>
              <a:cs typeface="Times New Roman" pitchFamily="18" charset="0"/>
            </a:rPr>
            <a:t>1</a:t>
          </a:r>
          <a:endParaRPr lang="en-US" b="1" dirty="0">
            <a:solidFill>
              <a:sysClr val="window" lastClr="FFFFFF"/>
            </a:solidFill>
            <a:latin typeface="Times New Roman" pitchFamily="18" charset="0"/>
            <a:ea typeface="+mn-ea"/>
            <a:cs typeface="Times New Roman" pitchFamily="18" charset="0"/>
          </a:endParaRPr>
        </a:p>
      </dgm:t>
    </dgm:pt>
    <dgm:pt modelId="{DAE11771-3924-42E2-AB01-A184F647F354}" type="parTrans" cxnId="{91DD2BDF-0785-4A0E-A3C4-649EA908B502}">
      <dgm:prSet/>
      <dgm:spPr/>
      <dgm:t>
        <a:bodyPr/>
        <a:lstStyle/>
        <a:p>
          <a:endParaRPr lang="en-US" b="0">
            <a:latin typeface="Arial Black" pitchFamily="34" charset="0"/>
          </a:endParaRPr>
        </a:p>
      </dgm:t>
    </dgm:pt>
    <dgm:pt modelId="{965EC4D0-5760-43F9-BCDE-BE0800907967}" type="sibTrans" cxnId="{91DD2BDF-0785-4A0E-A3C4-649EA908B502}">
      <dgm:prSet/>
      <dgm:spPr/>
      <dgm:t>
        <a:bodyPr/>
        <a:lstStyle/>
        <a:p>
          <a:endParaRPr lang="en-US" b="0">
            <a:latin typeface="Arial Black" pitchFamily="34" charset="0"/>
          </a:endParaRPr>
        </a:p>
      </dgm:t>
    </dgm:pt>
    <dgm:pt modelId="{100BB1A6-B3EA-4CE1-BBF2-6C575C4D003A}">
      <dgm:prSet phldrT="[Text]" custT="1"/>
      <dgm:spPr>
        <a:xfrm>
          <a:off x="974746" y="0"/>
          <a:ext cx="1463354" cy="856706"/>
        </a:xfrm>
        <a:solidFill>
          <a:srgbClr val="5B9BD5">
            <a:tint val="40000"/>
            <a:alpha val="90000"/>
            <a:hueOff val="0"/>
            <a:satOff val="0"/>
            <a:lumOff val="0"/>
            <a:alphaOff val="0"/>
          </a:srgbClr>
        </a:solidFill>
        <a:ln w="6350" cap="flat" cmpd="sng" algn="ctr">
          <a:solidFill>
            <a:srgbClr val="5B9BD5">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marL="0" indent="0" algn="l"/>
          <a:r>
            <a:rPr lang="mn-MN" sz="1100" b="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rPr>
            <a:t>Саналын хуудас тараах</a:t>
          </a:r>
          <a:endParaRPr lang="en-US" sz="1100" b="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endParaRPr>
        </a:p>
      </dgm:t>
    </dgm:pt>
    <dgm:pt modelId="{566B0003-BDD5-4C56-885C-40116A26FA05}" type="parTrans" cxnId="{438DBB94-D5EF-4DC1-8C90-083F946E7469}">
      <dgm:prSet/>
      <dgm:spPr/>
      <dgm:t>
        <a:bodyPr/>
        <a:lstStyle/>
        <a:p>
          <a:endParaRPr lang="en-US" b="0">
            <a:latin typeface="Arial Black" pitchFamily="34" charset="0"/>
          </a:endParaRPr>
        </a:p>
      </dgm:t>
    </dgm:pt>
    <dgm:pt modelId="{D62ACC72-B870-4663-BC6D-5BE17D17FAE9}" type="sibTrans" cxnId="{438DBB94-D5EF-4DC1-8C90-083F946E7469}">
      <dgm:prSet/>
      <dgm:spPr/>
      <dgm:t>
        <a:bodyPr/>
        <a:lstStyle/>
        <a:p>
          <a:endParaRPr lang="en-US" b="0">
            <a:latin typeface="Arial Black" pitchFamily="34" charset="0"/>
          </a:endParaRPr>
        </a:p>
      </dgm:t>
    </dgm:pt>
    <dgm:pt modelId="{92C7F6F2-7FCB-4CFC-A7EA-CA6176E2AD46}">
      <dgm:prSet phldrT="[Text]"/>
      <dgm:spPr>
        <a:xfrm>
          <a:off x="2170593" y="204191"/>
          <a:ext cx="490035" cy="490035"/>
        </a:xfr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b="1" dirty="0" smtClean="0">
              <a:solidFill>
                <a:sysClr val="window" lastClr="FFFFFF"/>
              </a:solidFill>
              <a:latin typeface="Times New Roman" pitchFamily="18" charset="0"/>
              <a:ea typeface="+mn-ea"/>
              <a:cs typeface="Times New Roman" pitchFamily="18" charset="0"/>
            </a:rPr>
            <a:t>2 </a:t>
          </a:r>
          <a:endParaRPr lang="en-US" b="1" dirty="0">
            <a:solidFill>
              <a:sysClr val="window" lastClr="FFFFFF"/>
            </a:solidFill>
            <a:latin typeface="Times New Roman" pitchFamily="18" charset="0"/>
            <a:ea typeface="+mn-ea"/>
            <a:cs typeface="Times New Roman" pitchFamily="18" charset="0"/>
          </a:endParaRPr>
        </a:p>
      </dgm:t>
    </dgm:pt>
    <dgm:pt modelId="{70F737FE-5683-40CA-8656-198EA65271DA}" type="parTrans" cxnId="{B9DACADA-3747-4733-B873-9CE799F50B92}">
      <dgm:prSet/>
      <dgm:spPr/>
      <dgm:t>
        <a:bodyPr/>
        <a:lstStyle/>
        <a:p>
          <a:endParaRPr lang="en-US" b="0">
            <a:latin typeface="Arial Black" pitchFamily="34" charset="0"/>
          </a:endParaRPr>
        </a:p>
      </dgm:t>
    </dgm:pt>
    <dgm:pt modelId="{5C687700-47DF-44BF-AEC2-8C3D7D5E983F}" type="sibTrans" cxnId="{B9DACADA-3747-4733-B873-9CE799F50B92}">
      <dgm:prSet/>
      <dgm:spPr/>
      <dgm:t>
        <a:bodyPr/>
        <a:lstStyle/>
        <a:p>
          <a:endParaRPr lang="en-US" b="0">
            <a:latin typeface="Arial Black" pitchFamily="34" charset="0"/>
          </a:endParaRPr>
        </a:p>
      </dgm:t>
    </dgm:pt>
    <dgm:pt modelId="{3671DAF9-E7C3-4566-8779-D88ADB9550CF}">
      <dgm:prSet phldrT="[Text]" custT="1"/>
      <dgm:spPr>
        <a:xfrm>
          <a:off x="4073679" y="0"/>
          <a:ext cx="1443194" cy="856706"/>
        </a:xfrm>
        <a:solidFill>
          <a:srgbClr val="5B9BD5">
            <a:tint val="40000"/>
            <a:alpha val="90000"/>
            <a:hueOff val="-4493175"/>
            <a:satOff val="-15221"/>
            <a:lumOff val="-1952"/>
            <a:alphaOff val="0"/>
          </a:srgbClr>
        </a:solidFill>
        <a:ln w="6350" cap="flat" cmpd="sng" algn="ctr">
          <a:solidFill>
            <a:srgbClr val="5B9BD5">
              <a:tint val="40000"/>
              <a:alpha val="90000"/>
              <a:hueOff val="-4493175"/>
              <a:satOff val="-15221"/>
              <a:lumOff val="-1952"/>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r>
            <a:rPr lang="mn-MN" sz="1200" b="1" dirty="0" smtClean="0">
              <a:solidFill>
                <a:srgbClr val="FF0000"/>
              </a:solidFill>
              <a:latin typeface="Segoe UI Light" panose="020B0502040204020203" pitchFamily="34" charset="0"/>
              <a:ea typeface="+mn-ea"/>
              <a:cs typeface="Segoe UI Light" panose="020B0502040204020203" pitchFamily="34" charset="0"/>
            </a:rPr>
            <a:t>5-р сард багтаан </a:t>
          </a:r>
          <a:r>
            <a:rPr lang="en-US" sz="1200" b="1" dirty="0" smtClean="0">
              <a:solidFill>
                <a:srgbClr val="FF0000"/>
              </a:solidFill>
              <a:latin typeface="Segoe UI Light" panose="020B0502040204020203" pitchFamily="34" charset="0"/>
              <a:ea typeface="+mn-ea"/>
              <a:cs typeface="Segoe UI Light" panose="020B0502040204020203" pitchFamily="34" charset="0"/>
            </a:rPr>
            <a:t> </a:t>
          </a:r>
          <a:r>
            <a:rPr lang="mn-MN" sz="1200" b="0" dirty="0" smtClean="0">
              <a:solidFill>
                <a:schemeClr val="tx1"/>
              </a:solidFill>
              <a:latin typeface="Segoe UI Light" panose="020B0502040204020203" pitchFamily="34" charset="0"/>
              <a:ea typeface="+mn-ea"/>
              <a:cs typeface="Segoe UI Light" panose="020B0502040204020203" pitchFamily="34" charset="0"/>
            </a:rPr>
            <a:t>урьдчилсан нэгдсэн жагаалтыг  гаргах </a:t>
          </a:r>
          <a:endParaRPr lang="en-US" sz="1200" b="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endParaRPr>
        </a:p>
      </dgm:t>
    </dgm:pt>
    <dgm:pt modelId="{58A1A3F9-C439-48DD-B822-068FE4F5FE17}" type="parTrans" cxnId="{BA7A037C-57DD-4B69-B0B6-E22A97FC8A2B}">
      <dgm:prSet/>
      <dgm:spPr/>
      <dgm:t>
        <a:bodyPr/>
        <a:lstStyle/>
        <a:p>
          <a:endParaRPr lang="en-US" b="0">
            <a:latin typeface="Arial Black" pitchFamily="34" charset="0"/>
          </a:endParaRPr>
        </a:p>
      </dgm:t>
    </dgm:pt>
    <dgm:pt modelId="{1E0E72BF-73CE-4DBB-9D0E-529C0699E2A5}" type="sibTrans" cxnId="{BA7A037C-57DD-4B69-B0B6-E22A97FC8A2B}">
      <dgm:prSet/>
      <dgm:spPr/>
      <dgm:t>
        <a:bodyPr/>
        <a:lstStyle/>
        <a:p>
          <a:endParaRPr lang="en-US" b="0">
            <a:latin typeface="Arial Black" pitchFamily="34" charset="0"/>
          </a:endParaRPr>
        </a:p>
      </dgm:t>
    </dgm:pt>
    <dgm:pt modelId="{6038C763-4F20-4530-A607-BD0F0C270604}">
      <dgm:prSet phldrT="[Text]" custT="1"/>
      <dgm:spPr>
        <a:xfrm>
          <a:off x="974746" y="0"/>
          <a:ext cx="1463354" cy="856706"/>
        </a:xfrm>
        <a:solidFill>
          <a:srgbClr val="5B9BD5">
            <a:tint val="40000"/>
            <a:alpha val="90000"/>
            <a:hueOff val="0"/>
            <a:satOff val="0"/>
            <a:lumOff val="0"/>
            <a:alphaOff val="0"/>
          </a:srgbClr>
        </a:solidFill>
        <a:ln w="6350" cap="flat" cmpd="sng" algn="ctr">
          <a:solidFill>
            <a:srgbClr val="5B9BD5">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marL="0" indent="0" algn="l"/>
          <a:r>
            <a:rPr lang="mn-MN" sz="1100" b="0" dirty="0" smtClean="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rPr>
            <a:t>Иргэдийн бүлгийн хэлэлцүүлэг</a:t>
          </a:r>
          <a:endParaRPr lang="en-US" sz="1100" b="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endParaRPr>
        </a:p>
      </dgm:t>
    </dgm:pt>
    <dgm:pt modelId="{592D7D9C-7BF6-4DC9-A290-58142CF4EDB3}" type="parTrans" cxnId="{981AA8B4-512D-4DCC-A066-207937632A5C}">
      <dgm:prSet/>
      <dgm:spPr/>
      <dgm:t>
        <a:bodyPr/>
        <a:lstStyle/>
        <a:p>
          <a:endParaRPr lang="en-US"/>
        </a:p>
      </dgm:t>
    </dgm:pt>
    <dgm:pt modelId="{BE9B77E2-6185-480B-827F-3355038749D8}" type="sibTrans" cxnId="{981AA8B4-512D-4DCC-A066-207937632A5C}">
      <dgm:prSet/>
      <dgm:spPr/>
      <dgm:t>
        <a:bodyPr/>
        <a:lstStyle/>
        <a:p>
          <a:endParaRPr lang="en-US"/>
        </a:p>
      </dgm:t>
    </dgm:pt>
    <dgm:pt modelId="{E8CCF7BB-B6B4-4FF8-B62F-BC676AD9C49D}">
      <dgm:prSet phldrT="[Text]" custT="1"/>
      <dgm:spPr>
        <a:xfrm>
          <a:off x="974746" y="0"/>
          <a:ext cx="1463354" cy="856706"/>
        </a:xfrm>
        <a:solidFill>
          <a:srgbClr val="5B9BD5">
            <a:tint val="40000"/>
            <a:alpha val="90000"/>
            <a:hueOff val="0"/>
            <a:satOff val="0"/>
            <a:lumOff val="0"/>
            <a:alphaOff val="0"/>
          </a:srgbClr>
        </a:solidFill>
        <a:ln w="6350" cap="flat" cmpd="sng" algn="ctr">
          <a:solidFill>
            <a:srgbClr val="5B9BD5">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marL="0" indent="0" algn="l"/>
          <a:r>
            <a:rPr lang="mn-MN" sz="1100" b="0" dirty="0" smtClean="0">
              <a:solidFill>
                <a:sysClr val="windowText" lastClr="000000">
                  <a:hueOff val="0"/>
                  <a:satOff val="0"/>
                  <a:lumOff val="0"/>
                  <a:alphaOff val="0"/>
                </a:sysClr>
              </a:solidFill>
              <a:latin typeface="Times New Roman" pitchFamily="18" charset="0"/>
              <a:ea typeface="+mn-ea"/>
              <a:cs typeface="Times New Roman" pitchFamily="18" charset="0"/>
            </a:rPr>
            <a:t>Цахим саналын зохицуулалт</a:t>
          </a:r>
          <a:endParaRPr lang="en-US" sz="1100" b="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endParaRPr>
        </a:p>
      </dgm:t>
    </dgm:pt>
    <dgm:pt modelId="{78018A3A-C67C-4DDD-9E75-AC577EA17624}" type="parTrans" cxnId="{D648F63C-80C1-4843-AD82-7F51DF4E9EEC}">
      <dgm:prSet/>
      <dgm:spPr/>
      <dgm:t>
        <a:bodyPr/>
        <a:lstStyle/>
        <a:p>
          <a:endParaRPr lang="en-US"/>
        </a:p>
      </dgm:t>
    </dgm:pt>
    <dgm:pt modelId="{DB93B9EE-1896-437E-9AC1-54E0F1F2C1E2}" type="sibTrans" cxnId="{D648F63C-80C1-4843-AD82-7F51DF4E9EEC}">
      <dgm:prSet/>
      <dgm:spPr/>
      <dgm:t>
        <a:bodyPr/>
        <a:lstStyle/>
        <a:p>
          <a:endParaRPr lang="en-US"/>
        </a:p>
      </dgm:t>
    </dgm:pt>
    <dgm:pt modelId="{EA9BC7BA-8E7F-4932-8B4B-0E170AB41737}">
      <dgm:prSet phldrT="[Text]"/>
      <dgm:spPr>
        <a:xfrm>
          <a:off x="3857931" y="188166"/>
          <a:ext cx="490035" cy="490035"/>
        </a:xfr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mn-MN" b="1" dirty="0" smtClean="0">
              <a:solidFill>
                <a:sysClr val="window" lastClr="FFFFFF"/>
              </a:solidFill>
              <a:latin typeface="Times New Roman" pitchFamily="18" charset="0"/>
              <a:ea typeface="+mn-ea"/>
              <a:cs typeface="Times New Roman" pitchFamily="18" charset="0"/>
            </a:rPr>
            <a:t>3</a:t>
          </a:r>
          <a:endParaRPr lang="en-US" b="1" dirty="0">
            <a:solidFill>
              <a:sysClr val="window" lastClr="FFFFFF"/>
            </a:solidFill>
            <a:latin typeface="Times New Roman" pitchFamily="18" charset="0"/>
            <a:ea typeface="+mn-ea"/>
            <a:cs typeface="Times New Roman" pitchFamily="18" charset="0"/>
          </a:endParaRPr>
        </a:p>
      </dgm:t>
    </dgm:pt>
    <dgm:pt modelId="{2C5DC690-D03D-4CE2-B5FC-D2EB67D2869C}" type="parTrans" cxnId="{7A62F79B-A8FE-4254-B6E8-277E3DAA6327}">
      <dgm:prSet/>
      <dgm:spPr/>
      <dgm:t>
        <a:bodyPr/>
        <a:lstStyle/>
        <a:p>
          <a:endParaRPr lang="en-US"/>
        </a:p>
      </dgm:t>
    </dgm:pt>
    <dgm:pt modelId="{A175E134-CF85-4A48-A9E9-12F8FA6BA9F6}" type="sibTrans" cxnId="{7A62F79B-A8FE-4254-B6E8-277E3DAA6327}">
      <dgm:prSet/>
      <dgm:spPr/>
      <dgm:t>
        <a:bodyPr/>
        <a:lstStyle/>
        <a:p>
          <a:endParaRPr lang="en-US"/>
        </a:p>
      </dgm:t>
    </dgm:pt>
    <dgm:pt modelId="{C0CB6231-786F-4829-9169-BFE1544E4BEE}">
      <dgm:prSet custT="1"/>
      <dgm:spPr>
        <a:xfrm>
          <a:off x="2382087" y="0"/>
          <a:ext cx="1438274" cy="856706"/>
        </a:xfrm>
        <a:solidFill>
          <a:srgbClr val="5B9BD5">
            <a:tint val="40000"/>
            <a:alpha val="90000"/>
            <a:hueOff val="-2246587"/>
            <a:satOff val="-7611"/>
            <a:lumOff val="-976"/>
            <a:alphaOff val="0"/>
          </a:srgbClr>
        </a:solidFill>
        <a:ln w="6350" cap="flat" cmpd="sng" algn="ctr">
          <a:solidFill>
            <a:srgbClr val="5B9BD5">
              <a:tint val="40000"/>
              <a:alpha val="90000"/>
              <a:hueOff val="-2246587"/>
              <a:satOff val="-7611"/>
              <a:lumOff val="-976"/>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r>
            <a:rPr lang="en-US" sz="1200" dirty="0" smtClean="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rPr>
            <a:t>3 </a:t>
          </a:r>
          <a:r>
            <a:rPr lang="mn-MN" sz="1200" dirty="0" smtClean="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rPr>
            <a:t>аргаарх саналуудыг цуглуулах, нэгтгэх</a:t>
          </a:r>
          <a:endParaRPr lang="en-US" sz="120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endParaRPr>
        </a:p>
      </dgm:t>
    </dgm:pt>
    <dgm:pt modelId="{39FE1C73-6CBC-4E97-BEBA-B44F60D7F0EB}" type="parTrans" cxnId="{8529959C-1F29-4710-AC17-9074F47BD8DA}">
      <dgm:prSet/>
      <dgm:spPr/>
      <dgm:t>
        <a:bodyPr/>
        <a:lstStyle/>
        <a:p>
          <a:endParaRPr lang="en-US"/>
        </a:p>
      </dgm:t>
    </dgm:pt>
    <dgm:pt modelId="{B0573776-CF98-40DC-9FD2-1F119955DC7A}" type="sibTrans" cxnId="{8529959C-1F29-4710-AC17-9074F47BD8DA}">
      <dgm:prSet/>
      <dgm:spPr/>
      <dgm:t>
        <a:bodyPr/>
        <a:lstStyle/>
        <a:p>
          <a:endParaRPr lang="en-US"/>
        </a:p>
      </dgm:t>
    </dgm:pt>
    <dgm:pt modelId="{CA6E1B36-7214-4058-A5C6-A10F11F9525E}" type="pres">
      <dgm:prSet presAssocID="{E750E9AB-71AF-4E09-9B3C-A2C015323346}" presName="theList" presStyleCnt="0">
        <dgm:presLayoutVars>
          <dgm:dir/>
          <dgm:animLvl val="lvl"/>
          <dgm:resizeHandles val="exact"/>
        </dgm:presLayoutVars>
      </dgm:prSet>
      <dgm:spPr/>
      <dgm:t>
        <a:bodyPr/>
        <a:lstStyle/>
        <a:p>
          <a:endParaRPr lang="en-US"/>
        </a:p>
      </dgm:t>
    </dgm:pt>
    <dgm:pt modelId="{50EF04CD-9C48-4CBE-9C0D-D1428740BFDE}" type="pres">
      <dgm:prSet presAssocID="{F0A93B43-3947-444F-AF4B-50EF594D48EB}" presName="compNode" presStyleCnt="0"/>
      <dgm:spPr/>
      <dgm:t>
        <a:bodyPr/>
        <a:lstStyle/>
        <a:p>
          <a:endParaRPr lang="en-US"/>
        </a:p>
      </dgm:t>
    </dgm:pt>
    <dgm:pt modelId="{49DE391D-AE8D-4124-B8A5-1EABF61F6B76}" type="pres">
      <dgm:prSet presAssocID="{F0A93B43-3947-444F-AF4B-50EF594D48EB}" presName="noGeometry" presStyleCnt="0"/>
      <dgm:spPr/>
      <dgm:t>
        <a:bodyPr/>
        <a:lstStyle/>
        <a:p>
          <a:endParaRPr lang="en-US"/>
        </a:p>
      </dgm:t>
    </dgm:pt>
    <dgm:pt modelId="{713D5B15-E1C9-4F09-8F74-02661DD0C211}" type="pres">
      <dgm:prSet presAssocID="{F0A93B43-3947-444F-AF4B-50EF594D48EB}" presName="childTextVisible" presStyleLbl="bgAccFollowNode1" presStyleIdx="0" presStyleCnt="3" custScaleX="333496" custLinFactNeighborX="-66986" custLinFactNeighborY="1300">
        <dgm:presLayoutVars>
          <dgm:bulletEnabled val="1"/>
        </dgm:presLayoutVars>
      </dgm:prSet>
      <dgm:spPr>
        <a:prstGeom prst="rightArrow">
          <a:avLst>
            <a:gd name="adj1" fmla="val 70000"/>
            <a:gd name="adj2" fmla="val 50000"/>
          </a:avLst>
        </a:prstGeom>
      </dgm:spPr>
      <dgm:t>
        <a:bodyPr/>
        <a:lstStyle/>
        <a:p>
          <a:endParaRPr lang="en-US"/>
        </a:p>
      </dgm:t>
    </dgm:pt>
    <dgm:pt modelId="{71BB01EF-C5AF-4C3E-AFD6-AA683A6D27DB}" type="pres">
      <dgm:prSet presAssocID="{F0A93B43-3947-444F-AF4B-50EF594D48EB}" presName="childTextHidden" presStyleLbl="bgAccFollowNode1" presStyleIdx="0" presStyleCnt="3"/>
      <dgm:spPr/>
      <dgm:t>
        <a:bodyPr/>
        <a:lstStyle/>
        <a:p>
          <a:endParaRPr lang="en-US"/>
        </a:p>
      </dgm:t>
    </dgm:pt>
    <dgm:pt modelId="{D8152AA2-D700-450C-B2C3-444374E1ECDA}" type="pres">
      <dgm:prSet presAssocID="{F0A93B43-3947-444F-AF4B-50EF594D48EB}" presName="parentText" presStyleLbl="node1" presStyleIdx="0" presStyleCnt="3" custLinFactX="-172409" custLinFactNeighborX="-200000" custLinFactNeighborY="-3020">
        <dgm:presLayoutVars>
          <dgm:chMax val="1"/>
          <dgm:bulletEnabled val="1"/>
        </dgm:presLayoutVars>
      </dgm:prSet>
      <dgm:spPr>
        <a:prstGeom prst="ellipse">
          <a:avLst/>
        </a:prstGeom>
      </dgm:spPr>
      <dgm:t>
        <a:bodyPr/>
        <a:lstStyle/>
        <a:p>
          <a:endParaRPr lang="en-US"/>
        </a:p>
      </dgm:t>
    </dgm:pt>
    <dgm:pt modelId="{27AF1CF5-BFAE-4979-8080-E930DE367148}" type="pres">
      <dgm:prSet presAssocID="{F0A93B43-3947-444F-AF4B-50EF594D48EB}" presName="aSpace" presStyleCnt="0"/>
      <dgm:spPr/>
      <dgm:t>
        <a:bodyPr/>
        <a:lstStyle/>
        <a:p>
          <a:endParaRPr lang="en-US"/>
        </a:p>
      </dgm:t>
    </dgm:pt>
    <dgm:pt modelId="{733AE3FA-ECC4-45CD-91D9-96C87931D8F0}" type="pres">
      <dgm:prSet presAssocID="{92C7F6F2-7FCB-4CFC-A7EA-CA6176E2AD46}" presName="compNode" presStyleCnt="0"/>
      <dgm:spPr/>
      <dgm:t>
        <a:bodyPr/>
        <a:lstStyle/>
        <a:p>
          <a:endParaRPr lang="en-US"/>
        </a:p>
      </dgm:t>
    </dgm:pt>
    <dgm:pt modelId="{42CD1838-0072-41A5-9F8E-D86889E86E12}" type="pres">
      <dgm:prSet presAssocID="{92C7F6F2-7FCB-4CFC-A7EA-CA6176E2AD46}" presName="noGeometry" presStyleCnt="0"/>
      <dgm:spPr/>
      <dgm:t>
        <a:bodyPr/>
        <a:lstStyle/>
        <a:p>
          <a:endParaRPr lang="en-US"/>
        </a:p>
      </dgm:t>
    </dgm:pt>
    <dgm:pt modelId="{DB91925C-F9F1-4214-985D-85F1A86985E3}" type="pres">
      <dgm:prSet presAssocID="{92C7F6F2-7FCB-4CFC-A7EA-CA6176E2AD46}" presName="childTextVisible" presStyleLbl="bgAccFollowNode1" presStyleIdx="1" presStyleCnt="3" custScaleX="214369" custLinFactNeighborX="-16204" custLinFactNeighborY="1300">
        <dgm:presLayoutVars>
          <dgm:bulletEnabled val="1"/>
        </dgm:presLayoutVars>
      </dgm:prSet>
      <dgm:spPr>
        <a:prstGeom prst="rightArrow">
          <a:avLst>
            <a:gd name="adj1" fmla="val 70000"/>
            <a:gd name="adj2" fmla="val 50000"/>
          </a:avLst>
        </a:prstGeom>
      </dgm:spPr>
      <dgm:t>
        <a:bodyPr/>
        <a:lstStyle/>
        <a:p>
          <a:endParaRPr lang="en-US"/>
        </a:p>
      </dgm:t>
    </dgm:pt>
    <dgm:pt modelId="{766F30F4-A8E7-46F1-B910-CE71E6F6E0D6}" type="pres">
      <dgm:prSet presAssocID="{92C7F6F2-7FCB-4CFC-A7EA-CA6176E2AD46}" presName="childTextHidden" presStyleLbl="bgAccFollowNode1" presStyleIdx="1" presStyleCnt="3"/>
      <dgm:spPr/>
      <dgm:t>
        <a:bodyPr/>
        <a:lstStyle/>
        <a:p>
          <a:endParaRPr lang="en-US"/>
        </a:p>
      </dgm:t>
    </dgm:pt>
    <dgm:pt modelId="{30D1E3BF-5BFF-4869-A14E-321876D5EED0}" type="pres">
      <dgm:prSet presAssocID="{92C7F6F2-7FCB-4CFC-A7EA-CA6176E2AD46}" presName="parentText" presStyleLbl="node1" presStyleIdx="1" presStyleCnt="3" custLinFactX="-47440" custLinFactNeighborX="-100000" custLinFactNeighborY="1049">
        <dgm:presLayoutVars>
          <dgm:chMax val="1"/>
          <dgm:bulletEnabled val="1"/>
        </dgm:presLayoutVars>
      </dgm:prSet>
      <dgm:spPr>
        <a:prstGeom prst="ellipse">
          <a:avLst/>
        </a:prstGeom>
      </dgm:spPr>
      <dgm:t>
        <a:bodyPr/>
        <a:lstStyle/>
        <a:p>
          <a:endParaRPr lang="en-US"/>
        </a:p>
      </dgm:t>
    </dgm:pt>
    <dgm:pt modelId="{7EFBDD0F-7C3E-4ECF-AC97-C12A86A9C759}" type="pres">
      <dgm:prSet presAssocID="{92C7F6F2-7FCB-4CFC-A7EA-CA6176E2AD46}" presName="aSpace" presStyleCnt="0"/>
      <dgm:spPr/>
      <dgm:t>
        <a:bodyPr/>
        <a:lstStyle/>
        <a:p>
          <a:endParaRPr lang="en-US"/>
        </a:p>
      </dgm:t>
    </dgm:pt>
    <dgm:pt modelId="{30C8FD90-CAFF-446C-8144-5F1E22A16909}" type="pres">
      <dgm:prSet presAssocID="{EA9BC7BA-8E7F-4932-8B4B-0E170AB41737}" presName="compNode" presStyleCnt="0"/>
      <dgm:spPr/>
    </dgm:pt>
    <dgm:pt modelId="{BDDC0A21-C0C5-46D3-AF9D-58C507E10522}" type="pres">
      <dgm:prSet presAssocID="{EA9BC7BA-8E7F-4932-8B4B-0E170AB41737}" presName="noGeometry" presStyleCnt="0"/>
      <dgm:spPr/>
    </dgm:pt>
    <dgm:pt modelId="{5F84B8B0-B5F5-4DC7-B0AF-460F903F59D4}" type="pres">
      <dgm:prSet presAssocID="{EA9BC7BA-8E7F-4932-8B4B-0E170AB41737}" presName="childTextVisible" presStyleLbl="bgAccFollowNode1" presStyleIdx="2" presStyleCnt="3" custScaleX="267335" custLinFactNeighborX="24981" custLinFactNeighborY="1300">
        <dgm:presLayoutVars>
          <dgm:bulletEnabled val="1"/>
        </dgm:presLayoutVars>
      </dgm:prSet>
      <dgm:spPr>
        <a:prstGeom prst="rightArrow">
          <a:avLst>
            <a:gd name="adj1" fmla="val 70000"/>
            <a:gd name="adj2" fmla="val 50000"/>
          </a:avLst>
        </a:prstGeom>
      </dgm:spPr>
      <dgm:t>
        <a:bodyPr/>
        <a:lstStyle/>
        <a:p>
          <a:endParaRPr lang="en-US"/>
        </a:p>
      </dgm:t>
    </dgm:pt>
    <dgm:pt modelId="{5AA47B87-9468-4BFC-9008-66EB1915B459}" type="pres">
      <dgm:prSet presAssocID="{EA9BC7BA-8E7F-4932-8B4B-0E170AB41737}" presName="childTextHidden" presStyleLbl="bgAccFollowNode1" presStyleIdx="2" presStyleCnt="3"/>
      <dgm:spPr/>
      <dgm:t>
        <a:bodyPr/>
        <a:lstStyle/>
        <a:p>
          <a:endParaRPr lang="en-US"/>
        </a:p>
      </dgm:t>
    </dgm:pt>
    <dgm:pt modelId="{FC6C0293-1270-4EA6-A4F0-595372874F96}" type="pres">
      <dgm:prSet presAssocID="{EA9BC7BA-8E7F-4932-8B4B-0E170AB41737}" presName="parentText" presStyleLbl="node1" presStyleIdx="2" presStyleCnt="3" custLinFactX="-14151" custLinFactNeighborX="-100000" custLinFactNeighborY="-1465">
        <dgm:presLayoutVars>
          <dgm:chMax val="1"/>
          <dgm:bulletEnabled val="1"/>
        </dgm:presLayoutVars>
      </dgm:prSet>
      <dgm:spPr>
        <a:prstGeom prst="ellipse">
          <a:avLst/>
        </a:prstGeom>
      </dgm:spPr>
      <dgm:t>
        <a:bodyPr/>
        <a:lstStyle/>
        <a:p>
          <a:endParaRPr lang="en-US"/>
        </a:p>
      </dgm:t>
    </dgm:pt>
  </dgm:ptLst>
  <dgm:cxnLst>
    <dgm:cxn modelId="{438DBB94-D5EF-4DC1-8C90-083F946E7469}" srcId="{F0A93B43-3947-444F-AF4B-50EF594D48EB}" destId="{100BB1A6-B3EA-4CE1-BBF2-6C575C4D003A}" srcOrd="0" destOrd="0" parTransId="{566B0003-BDD5-4C56-885C-40116A26FA05}" sibTransId="{D62ACC72-B870-4663-BC6D-5BE17D17FAE9}"/>
    <dgm:cxn modelId="{B68CB03F-AEEA-4DE1-AAF9-8F7FCD641C70}" type="presOf" srcId="{92C7F6F2-7FCB-4CFC-A7EA-CA6176E2AD46}" destId="{30D1E3BF-5BFF-4869-A14E-321876D5EED0}" srcOrd="0" destOrd="0" presId="urn:microsoft.com/office/officeart/2005/8/layout/hProcess6"/>
    <dgm:cxn modelId="{C9057D8F-AC37-4E98-BEE6-B43C3120EDBC}" type="presOf" srcId="{3671DAF9-E7C3-4566-8779-D88ADB9550CF}" destId="{5AA47B87-9468-4BFC-9008-66EB1915B459}" srcOrd="1" destOrd="0" presId="urn:microsoft.com/office/officeart/2005/8/layout/hProcess6"/>
    <dgm:cxn modelId="{6BA99E45-9EA4-460C-899D-32EDF5DA616B}" type="presOf" srcId="{E8CCF7BB-B6B4-4FF8-B62F-BC676AD9C49D}" destId="{71BB01EF-C5AF-4C3E-AFD6-AA683A6D27DB}" srcOrd="1" destOrd="2" presId="urn:microsoft.com/office/officeart/2005/8/layout/hProcess6"/>
    <dgm:cxn modelId="{82A4E82B-C2F9-4FFC-A414-0534DC076CEF}" type="presOf" srcId="{E8CCF7BB-B6B4-4FF8-B62F-BC676AD9C49D}" destId="{713D5B15-E1C9-4F09-8F74-02661DD0C211}" srcOrd="0" destOrd="2" presId="urn:microsoft.com/office/officeart/2005/8/layout/hProcess6"/>
    <dgm:cxn modelId="{EE993A5C-889E-4381-AED1-7F1D53BB8B04}" type="presOf" srcId="{6038C763-4F20-4530-A607-BD0F0C270604}" destId="{71BB01EF-C5AF-4C3E-AFD6-AA683A6D27DB}" srcOrd="1" destOrd="1" presId="urn:microsoft.com/office/officeart/2005/8/layout/hProcess6"/>
    <dgm:cxn modelId="{50C7F980-BA3C-4B0E-BC3C-B790E2FD38E3}" type="presOf" srcId="{6038C763-4F20-4530-A607-BD0F0C270604}" destId="{713D5B15-E1C9-4F09-8F74-02661DD0C211}" srcOrd="0" destOrd="1" presId="urn:microsoft.com/office/officeart/2005/8/layout/hProcess6"/>
    <dgm:cxn modelId="{8D23B81D-C866-4C08-B51E-E7A05B66925F}" type="presOf" srcId="{F0A93B43-3947-444F-AF4B-50EF594D48EB}" destId="{D8152AA2-D700-450C-B2C3-444374E1ECDA}" srcOrd="0" destOrd="0" presId="urn:microsoft.com/office/officeart/2005/8/layout/hProcess6"/>
    <dgm:cxn modelId="{112B0FC1-7DCD-4C83-B530-594BBBE39709}" type="presOf" srcId="{C0CB6231-786F-4829-9169-BFE1544E4BEE}" destId="{766F30F4-A8E7-46F1-B910-CE71E6F6E0D6}" srcOrd="1" destOrd="0" presId="urn:microsoft.com/office/officeart/2005/8/layout/hProcess6"/>
    <dgm:cxn modelId="{981AA8B4-512D-4DCC-A066-207937632A5C}" srcId="{F0A93B43-3947-444F-AF4B-50EF594D48EB}" destId="{6038C763-4F20-4530-A607-BD0F0C270604}" srcOrd="1" destOrd="0" parTransId="{592D7D9C-7BF6-4DC9-A290-58142CF4EDB3}" sibTransId="{BE9B77E2-6185-480B-827F-3355038749D8}"/>
    <dgm:cxn modelId="{6A7FF482-DCE6-4BB0-A71B-6FB94AB075F9}" type="presOf" srcId="{3671DAF9-E7C3-4566-8779-D88ADB9550CF}" destId="{5F84B8B0-B5F5-4DC7-B0AF-460F903F59D4}" srcOrd="0" destOrd="0" presId="urn:microsoft.com/office/officeart/2005/8/layout/hProcess6"/>
    <dgm:cxn modelId="{7A62F79B-A8FE-4254-B6E8-277E3DAA6327}" srcId="{E750E9AB-71AF-4E09-9B3C-A2C015323346}" destId="{EA9BC7BA-8E7F-4932-8B4B-0E170AB41737}" srcOrd="2" destOrd="0" parTransId="{2C5DC690-D03D-4CE2-B5FC-D2EB67D2869C}" sibTransId="{A175E134-CF85-4A48-A9E9-12F8FA6BA9F6}"/>
    <dgm:cxn modelId="{68FB85FA-B225-4647-8EAF-385833B83574}" type="presOf" srcId="{100BB1A6-B3EA-4CE1-BBF2-6C575C4D003A}" destId="{71BB01EF-C5AF-4C3E-AFD6-AA683A6D27DB}" srcOrd="1" destOrd="0" presId="urn:microsoft.com/office/officeart/2005/8/layout/hProcess6"/>
    <dgm:cxn modelId="{BA7A037C-57DD-4B69-B0B6-E22A97FC8A2B}" srcId="{EA9BC7BA-8E7F-4932-8B4B-0E170AB41737}" destId="{3671DAF9-E7C3-4566-8779-D88ADB9550CF}" srcOrd="0" destOrd="0" parTransId="{58A1A3F9-C439-48DD-B822-068FE4F5FE17}" sibTransId="{1E0E72BF-73CE-4DBB-9D0E-529C0699E2A5}"/>
    <dgm:cxn modelId="{636F148E-C482-4381-B9AE-DD76E54ED5A0}" type="presOf" srcId="{E750E9AB-71AF-4E09-9B3C-A2C015323346}" destId="{CA6E1B36-7214-4058-A5C6-A10F11F9525E}" srcOrd="0" destOrd="0" presId="urn:microsoft.com/office/officeart/2005/8/layout/hProcess6"/>
    <dgm:cxn modelId="{D648F63C-80C1-4843-AD82-7F51DF4E9EEC}" srcId="{F0A93B43-3947-444F-AF4B-50EF594D48EB}" destId="{E8CCF7BB-B6B4-4FF8-B62F-BC676AD9C49D}" srcOrd="2" destOrd="0" parTransId="{78018A3A-C67C-4DDD-9E75-AC577EA17624}" sibTransId="{DB93B9EE-1896-437E-9AC1-54E0F1F2C1E2}"/>
    <dgm:cxn modelId="{F19E3F03-29F8-4847-84FD-C66BF09E192D}" type="presOf" srcId="{100BB1A6-B3EA-4CE1-BBF2-6C575C4D003A}" destId="{713D5B15-E1C9-4F09-8F74-02661DD0C211}" srcOrd="0" destOrd="0" presId="urn:microsoft.com/office/officeart/2005/8/layout/hProcess6"/>
    <dgm:cxn modelId="{B9DACADA-3747-4733-B873-9CE799F50B92}" srcId="{E750E9AB-71AF-4E09-9B3C-A2C015323346}" destId="{92C7F6F2-7FCB-4CFC-A7EA-CA6176E2AD46}" srcOrd="1" destOrd="0" parTransId="{70F737FE-5683-40CA-8656-198EA65271DA}" sibTransId="{5C687700-47DF-44BF-AEC2-8C3D7D5E983F}"/>
    <dgm:cxn modelId="{8529959C-1F29-4710-AC17-9074F47BD8DA}" srcId="{92C7F6F2-7FCB-4CFC-A7EA-CA6176E2AD46}" destId="{C0CB6231-786F-4829-9169-BFE1544E4BEE}" srcOrd="0" destOrd="0" parTransId="{39FE1C73-6CBC-4E97-BEBA-B44F60D7F0EB}" sibTransId="{B0573776-CF98-40DC-9FD2-1F119955DC7A}"/>
    <dgm:cxn modelId="{BF96018A-C91D-47C5-9626-7C3ACA730EFD}" type="presOf" srcId="{C0CB6231-786F-4829-9169-BFE1544E4BEE}" destId="{DB91925C-F9F1-4214-985D-85F1A86985E3}" srcOrd="0" destOrd="0" presId="urn:microsoft.com/office/officeart/2005/8/layout/hProcess6"/>
    <dgm:cxn modelId="{91DD2BDF-0785-4A0E-A3C4-649EA908B502}" srcId="{E750E9AB-71AF-4E09-9B3C-A2C015323346}" destId="{F0A93B43-3947-444F-AF4B-50EF594D48EB}" srcOrd="0" destOrd="0" parTransId="{DAE11771-3924-42E2-AB01-A184F647F354}" sibTransId="{965EC4D0-5760-43F9-BCDE-BE0800907967}"/>
    <dgm:cxn modelId="{33E18C49-B266-492A-A4F1-237CC10F1417}" type="presOf" srcId="{EA9BC7BA-8E7F-4932-8B4B-0E170AB41737}" destId="{FC6C0293-1270-4EA6-A4F0-595372874F96}" srcOrd="0" destOrd="0" presId="urn:microsoft.com/office/officeart/2005/8/layout/hProcess6"/>
    <dgm:cxn modelId="{C41C0752-EF72-46B9-ACC6-E9A17C5FE193}" type="presParOf" srcId="{CA6E1B36-7214-4058-A5C6-A10F11F9525E}" destId="{50EF04CD-9C48-4CBE-9C0D-D1428740BFDE}" srcOrd="0" destOrd="0" presId="urn:microsoft.com/office/officeart/2005/8/layout/hProcess6"/>
    <dgm:cxn modelId="{158F5CF8-96DF-4851-BB12-EF3E4D8C7F50}" type="presParOf" srcId="{50EF04CD-9C48-4CBE-9C0D-D1428740BFDE}" destId="{49DE391D-AE8D-4124-B8A5-1EABF61F6B76}" srcOrd="0" destOrd="0" presId="urn:microsoft.com/office/officeart/2005/8/layout/hProcess6"/>
    <dgm:cxn modelId="{C3664522-30F9-4F00-B34D-19A54B660104}" type="presParOf" srcId="{50EF04CD-9C48-4CBE-9C0D-D1428740BFDE}" destId="{713D5B15-E1C9-4F09-8F74-02661DD0C211}" srcOrd="1" destOrd="0" presId="urn:microsoft.com/office/officeart/2005/8/layout/hProcess6"/>
    <dgm:cxn modelId="{DF2574AF-12F2-4BAD-ACD4-4A933289359E}" type="presParOf" srcId="{50EF04CD-9C48-4CBE-9C0D-D1428740BFDE}" destId="{71BB01EF-C5AF-4C3E-AFD6-AA683A6D27DB}" srcOrd="2" destOrd="0" presId="urn:microsoft.com/office/officeart/2005/8/layout/hProcess6"/>
    <dgm:cxn modelId="{0220C403-CA8C-4E50-AFAE-A3CC9F330DE4}" type="presParOf" srcId="{50EF04CD-9C48-4CBE-9C0D-D1428740BFDE}" destId="{D8152AA2-D700-450C-B2C3-444374E1ECDA}" srcOrd="3" destOrd="0" presId="urn:microsoft.com/office/officeart/2005/8/layout/hProcess6"/>
    <dgm:cxn modelId="{090F3729-3BF0-4D95-AB7D-B7F26C68E0CD}" type="presParOf" srcId="{CA6E1B36-7214-4058-A5C6-A10F11F9525E}" destId="{27AF1CF5-BFAE-4979-8080-E930DE367148}" srcOrd="1" destOrd="0" presId="urn:microsoft.com/office/officeart/2005/8/layout/hProcess6"/>
    <dgm:cxn modelId="{11217442-F5B0-4DF1-8008-981278CDAEE7}" type="presParOf" srcId="{CA6E1B36-7214-4058-A5C6-A10F11F9525E}" destId="{733AE3FA-ECC4-45CD-91D9-96C87931D8F0}" srcOrd="2" destOrd="0" presId="urn:microsoft.com/office/officeart/2005/8/layout/hProcess6"/>
    <dgm:cxn modelId="{E0650DF3-C4C4-4837-A17E-65EC39FB089E}" type="presParOf" srcId="{733AE3FA-ECC4-45CD-91D9-96C87931D8F0}" destId="{42CD1838-0072-41A5-9F8E-D86889E86E12}" srcOrd="0" destOrd="0" presId="urn:microsoft.com/office/officeart/2005/8/layout/hProcess6"/>
    <dgm:cxn modelId="{21A2D73E-2E61-49F7-A36E-9DE36C83D0ED}" type="presParOf" srcId="{733AE3FA-ECC4-45CD-91D9-96C87931D8F0}" destId="{DB91925C-F9F1-4214-985D-85F1A86985E3}" srcOrd="1" destOrd="0" presId="urn:microsoft.com/office/officeart/2005/8/layout/hProcess6"/>
    <dgm:cxn modelId="{74E1F7B8-6FEE-4857-AFF1-6AE0ABBC9A30}" type="presParOf" srcId="{733AE3FA-ECC4-45CD-91D9-96C87931D8F0}" destId="{766F30F4-A8E7-46F1-B910-CE71E6F6E0D6}" srcOrd="2" destOrd="0" presId="urn:microsoft.com/office/officeart/2005/8/layout/hProcess6"/>
    <dgm:cxn modelId="{8E2A00D6-C070-4AE4-AE2B-88B3B0261D95}" type="presParOf" srcId="{733AE3FA-ECC4-45CD-91D9-96C87931D8F0}" destId="{30D1E3BF-5BFF-4869-A14E-321876D5EED0}" srcOrd="3" destOrd="0" presId="urn:microsoft.com/office/officeart/2005/8/layout/hProcess6"/>
    <dgm:cxn modelId="{7CC62984-716A-45E0-9CF6-8BFE4AE15810}" type="presParOf" srcId="{CA6E1B36-7214-4058-A5C6-A10F11F9525E}" destId="{7EFBDD0F-7C3E-4ECF-AC97-C12A86A9C759}" srcOrd="3" destOrd="0" presId="urn:microsoft.com/office/officeart/2005/8/layout/hProcess6"/>
    <dgm:cxn modelId="{D4E9BF9B-D18A-43A2-98B5-FB9144450528}" type="presParOf" srcId="{CA6E1B36-7214-4058-A5C6-A10F11F9525E}" destId="{30C8FD90-CAFF-446C-8144-5F1E22A16909}" srcOrd="4" destOrd="0" presId="urn:microsoft.com/office/officeart/2005/8/layout/hProcess6"/>
    <dgm:cxn modelId="{E49B84D3-2020-4792-8EC9-34CAAA8F75A0}" type="presParOf" srcId="{30C8FD90-CAFF-446C-8144-5F1E22A16909}" destId="{BDDC0A21-C0C5-46D3-AF9D-58C507E10522}" srcOrd="0" destOrd="0" presId="urn:microsoft.com/office/officeart/2005/8/layout/hProcess6"/>
    <dgm:cxn modelId="{100CBFE4-9BEA-4357-8804-9BBF5B41F0D1}" type="presParOf" srcId="{30C8FD90-CAFF-446C-8144-5F1E22A16909}" destId="{5F84B8B0-B5F5-4DC7-B0AF-460F903F59D4}" srcOrd="1" destOrd="0" presId="urn:microsoft.com/office/officeart/2005/8/layout/hProcess6"/>
    <dgm:cxn modelId="{51D183A2-AD48-48AD-941C-34DF9F69C3E3}" type="presParOf" srcId="{30C8FD90-CAFF-446C-8144-5F1E22A16909}" destId="{5AA47B87-9468-4BFC-9008-66EB1915B459}" srcOrd="2" destOrd="0" presId="urn:microsoft.com/office/officeart/2005/8/layout/hProcess6"/>
    <dgm:cxn modelId="{06F02FEA-E7FD-4935-AA0F-A2C3ED262583}" type="presParOf" srcId="{30C8FD90-CAFF-446C-8144-5F1E22A16909}" destId="{FC6C0293-1270-4EA6-A4F0-595372874F9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50E9AB-71AF-4E09-9B3C-A2C015323346}" type="doc">
      <dgm:prSet loTypeId="urn:microsoft.com/office/officeart/2005/8/layout/hProcess6" loCatId="process" qsTypeId="urn:microsoft.com/office/officeart/2005/8/quickstyle/3d3" qsCatId="3D" csTypeId="urn:microsoft.com/office/officeart/2005/8/colors/colorful1#4" csCatId="colorful" phldr="1"/>
      <dgm:spPr/>
      <dgm:t>
        <a:bodyPr/>
        <a:lstStyle/>
        <a:p>
          <a:endParaRPr lang="en-US"/>
        </a:p>
      </dgm:t>
    </dgm:pt>
    <dgm:pt modelId="{F0A93B43-3947-444F-AF4B-50EF594D48EB}">
      <dgm:prSet phldrT="[Text]" custT="1"/>
      <dgm:spPr>
        <a:xfrm>
          <a:off x="25660" y="174824"/>
          <a:ext cx="400286" cy="400286"/>
        </a:xfrm>
      </dgm:spPr>
      <dgm:t>
        <a:bodyPr/>
        <a:lstStyle/>
        <a:p>
          <a:r>
            <a:rPr lang="mn-MN" sz="3200" b="1" dirty="0">
              <a:latin typeface="Segoe UI Light" panose="020B0502040204020203" pitchFamily="34" charset="0"/>
              <a:ea typeface="+mn-ea"/>
              <a:cs typeface="Segoe UI Light" panose="020B0502040204020203" pitchFamily="34" charset="0"/>
            </a:rPr>
            <a:t>1</a:t>
          </a:r>
          <a:endParaRPr lang="en-US" sz="3200" b="1" dirty="0">
            <a:latin typeface="Segoe UI Light" panose="020B0502040204020203" pitchFamily="34" charset="0"/>
            <a:ea typeface="+mn-ea"/>
            <a:cs typeface="Segoe UI Light" panose="020B0502040204020203" pitchFamily="34" charset="0"/>
          </a:endParaRPr>
        </a:p>
      </dgm:t>
    </dgm:pt>
    <dgm:pt modelId="{DAE11771-3924-42E2-AB01-A184F647F354}" type="parTrans" cxnId="{91DD2BDF-0785-4A0E-A3C4-649EA908B502}">
      <dgm:prSet/>
      <dgm:spPr/>
      <dgm:t>
        <a:bodyPr/>
        <a:lstStyle/>
        <a:p>
          <a:endParaRPr lang="en-US" sz="2800" b="0">
            <a:latin typeface="Segoe UI Light" panose="020B0502040204020203" pitchFamily="34" charset="0"/>
            <a:cs typeface="Segoe UI Light" panose="020B0502040204020203" pitchFamily="34" charset="0"/>
          </a:endParaRPr>
        </a:p>
      </dgm:t>
    </dgm:pt>
    <dgm:pt modelId="{965EC4D0-5760-43F9-BCDE-BE0800907967}" type="sibTrans" cxnId="{91DD2BDF-0785-4A0E-A3C4-649EA908B502}">
      <dgm:prSet/>
      <dgm:spPr/>
      <dgm:t>
        <a:bodyPr/>
        <a:lstStyle/>
        <a:p>
          <a:endParaRPr lang="en-US" sz="2800" b="0">
            <a:latin typeface="Segoe UI Light" panose="020B0502040204020203" pitchFamily="34" charset="0"/>
            <a:cs typeface="Segoe UI Light" panose="020B0502040204020203" pitchFamily="34" charset="0"/>
          </a:endParaRPr>
        </a:p>
      </dgm:t>
    </dgm:pt>
    <dgm:pt modelId="{100BB1A6-B3EA-4CE1-BBF2-6C575C4D003A}">
      <dgm:prSet phldrT="[Text]" custT="1"/>
      <dgm:spPr>
        <a:xfrm>
          <a:off x="2215" y="25066"/>
          <a:ext cx="1247750" cy="699802"/>
        </a:xfrm>
      </dgm:spPr>
      <dgm:t>
        <a:bodyPr/>
        <a:lstStyle/>
        <a:p>
          <a:pPr algn="ctr"/>
          <a:r>
            <a:rPr lang="mn-MN" sz="1200" b="0" dirty="0" smtClean="0">
              <a:latin typeface="Segoe UI Light" panose="020B0502040204020203" pitchFamily="34" charset="0"/>
              <a:ea typeface="+mn-ea"/>
              <a:cs typeface="Segoe UI Light" panose="020B0502040204020203" pitchFamily="34" charset="0"/>
            </a:rPr>
            <a:t>ИНХ</a:t>
          </a:r>
          <a:r>
            <a:rPr lang="mn-MN" sz="1200" b="0" strike="sngStrike" dirty="0" smtClean="0">
              <a:latin typeface="Segoe UI Light" panose="020B0502040204020203" pitchFamily="34" charset="0"/>
              <a:ea typeface="+mn-ea"/>
              <a:cs typeface="Segoe UI Light" panose="020B0502040204020203" pitchFamily="34" charset="0"/>
            </a:rPr>
            <a:t>-</a:t>
          </a:r>
          <a:r>
            <a:rPr lang="mn-MN" sz="1200" b="0" strike="noStrike" dirty="0" smtClean="0">
              <a:latin typeface="Segoe UI Light" panose="020B0502040204020203" pitchFamily="34" charset="0"/>
              <a:ea typeface="+mn-ea"/>
              <a:cs typeface="Segoe UI Light" panose="020B0502040204020203" pitchFamily="34" charset="0"/>
            </a:rPr>
            <a:t>ын</a:t>
          </a:r>
          <a:r>
            <a:rPr lang="mn-MN" sz="1200" b="0" strike="sngStrike" dirty="0" smtClean="0">
              <a:latin typeface="Segoe UI Light" panose="020B0502040204020203" pitchFamily="34" charset="0"/>
              <a:ea typeface="+mn-ea"/>
              <a:cs typeface="Segoe UI Light" panose="020B0502040204020203" pitchFamily="34" charset="0"/>
            </a:rPr>
            <a:t> </a:t>
          </a:r>
          <a:r>
            <a:rPr lang="mn-MN" sz="1200" b="0" strike="noStrike" dirty="0" smtClean="0">
              <a:latin typeface="Segoe UI Light" panose="020B0502040204020203" pitchFamily="34" charset="0"/>
              <a:ea typeface="+mn-ea"/>
              <a:cs typeface="Segoe UI Light" panose="020B0502040204020203" pitchFamily="34" charset="0"/>
            </a:rPr>
            <a:t>хүчин төгөлдөр байдал, иргэдийн оролцоог хангах</a:t>
          </a:r>
          <a:endParaRPr lang="en-US" sz="1200" b="0" dirty="0">
            <a:latin typeface="Segoe UI Light" panose="020B0502040204020203" pitchFamily="34" charset="0"/>
            <a:ea typeface="+mn-ea"/>
            <a:cs typeface="Segoe UI Light" panose="020B0502040204020203" pitchFamily="34" charset="0"/>
          </a:endParaRPr>
        </a:p>
      </dgm:t>
    </dgm:pt>
    <dgm:pt modelId="{566B0003-BDD5-4C56-885C-40116A26FA05}" type="parTrans" cxnId="{438DBB94-D5EF-4DC1-8C90-083F946E7469}">
      <dgm:prSet/>
      <dgm:spPr/>
      <dgm:t>
        <a:bodyPr/>
        <a:lstStyle/>
        <a:p>
          <a:endParaRPr lang="en-US" sz="2800" b="0">
            <a:latin typeface="Segoe UI Light" panose="020B0502040204020203" pitchFamily="34" charset="0"/>
            <a:cs typeface="Segoe UI Light" panose="020B0502040204020203" pitchFamily="34" charset="0"/>
          </a:endParaRPr>
        </a:p>
      </dgm:t>
    </dgm:pt>
    <dgm:pt modelId="{D62ACC72-B870-4663-BC6D-5BE17D17FAE9}" type="sibTrans" cxnId="{438DBB94-D5EF-4DC1-8C90-083F946E7469}">
      <dgm:prSet/>
      <dgm:spPr/>
      <dgm:t>
        <a:bodyPr/>
        <a:lstStyle/>
        <a:p>
          <a:endParaRPr lang="en-US" sz="2800" b="0">
            <a:latin typeface="Segoe UI Light" panose="020B0502040204020203" pitchFamily="34" charset="0"/>
            <a:cs typeface="Segoe UI Light" panose="020B0502040204020203" pitchFamily="34" charset="0"/>
          </a:endParaRPr>
        </a:p>
      </dgm:t>
    </dgm:pt>
    <dgm:pt modelId="{1459E499-5F34-465E-9B60-902BE351316D}">
      <dgm:prSet phldrT="[Text]" custT="1"/>
      <dgm:spPr>
        <a:xfrm>
          <a:off x="1300001" y="174824"/>
          <a:ext cx="400286" cy="400286"/>
        </a:xfrm>
      </dgm:spPr>
      <dgm:t>
        <a:bodyPr/>
        <a:lstStyle/>
        <a:p>
          <a:r>
            <a:rPr lang="mn-MN" sz="3200" b="1" dirty="0">
              <a:latin typeface="Segoe UI Light" panose="020B0502040204020203" pitchFamily="34" charset="0"/>
              <a:ea typeface="+mn-ea"/>
              <a:cs typeface="Segoe UI Light" panose="020B0502040204020203" pitchFamily="34" charset="0"/>
            </a:rPr>
            <a:t>2</a:t>
          </a:r>
          <a:endParaRPr lang="en-US" sz="3200" b="1" dirty="0">
            <a:latin typeface="Segoe UI Light" panose="020B0502040204020203" pitchFamily="34" charset="0"/>
            <a:ea typeface="+mn-ea"/>
            <a:cs typeface="Segoe UI Light" panose="020B0502040204020203" pitchFamily="34" charset="0"/>
          </a:endParaRPr>
        </a:p>
      </dgm:t>
    </dgm:pt>
    <dgm:pt modelId="{F1114F3E-8FF4-423A-A917-A28FF9FC6D1C}" type="parTrans" cxnId="{722A7E27-B551-4A29-9B7F-69D99B7F3C4C}">
      <dgm:prSet/>
      <dgm:spPr/>
      <dgm:t>
        <a:bodyPr/>
        <a:lstStyle/>
        <a:p>
          <a:endParaRPr lang="en-US" sz="2800" b="0">
            <a:latin typeface="Segoe UI Light" panose="020B0502040204020203" pitchFamily="34" charset="0"/>
            <a:cs typeface="Segoe UI Light" panose="020B0502040204020203" pitchFamily="34" charset="0"/>
          </a:endParaRPr>
        </a:p>
      </dgm:t>
    </dgm:pt>
    <dgm:pt modelId="{27D3EB98-23C5-4631-A50D-E02547F13AD7}" type="sibTrans" cxnId="{722A7E27-B551-4A29-9B7F-69D99B7F3C4C}">
      <dgm:prSet/>
      <dgm:spPr/>
      <dgm:t>
        <a:bodyPr/>
        <a:lstStyle/>
        <a:p>
          <a:endParaRPr lang="en-US" sz="2800" b="0">
            <a:latin typeface="Segoe UI Light" panose="020B0502040204020203" pitchFamily="34" charset="0"/>
            <a:cs typeface="Segoe UI Light" panose="020B0502040204020203" pitchFamily="34" charset="0"/>
          </a:endParaRPr>
        </a:p>
      </dgm:t>
    </dgm:pt>
    <dgm:pt modelId="{A2C320E2-8686-496A-9DAE-0C9A01338B9B}">
      <dgm:prSet phldrT="[Text]" custT="1"/>
      <dgm:spPr>
        <a:xfrm>
          <a:off x="1500144" y="25066"/>
          <a:ext cx="800573" cy="699802"/>
        </a:xfrm>
      </dgm:spPr>
      <dgm:t>
        <a:bodyPr/>
        <a:lstStyle/>
        <a:p>
          <a:r>
            <a:rPr lang="mn-MN" sz="1200" b="0" dirty="0" smtClean="0">
              <a:solidFill>
                <a:schemeClr val="tx1"/>
              </a:solidFill>
              <a:latin typeface="Segoe UI Light" panose="020B0502040204020203" pitchFamily="34" charset="0"/>
              <a:ea typeface="+mn-ea"/>
              <a:cs typeface="Segoe UI Light" panose="020B0502040204020203" pitchFamily="34" charset="0"/>
            </a:rPr>
            <a:t>Төслийн саналыг ач холбогдлоор нь эрэмбэлэх</a:t>
          </a:r>
          <a:endParaRPr lang="en-US" sz="1200" b="0" dirty="0">
            <a:solidFill>
              <a:schemeClr val="tx1"/>
            </a:solidFill>
            <a:latin typeface="Segoe UI Light" panose="020B0502040204020203" pitchFamily="34" charset="0"/>
            <a:ea typeface="+mn-ea"/>
            <a:cs typeface="Segoe UI Light" panose="020B0502040204020203" pitchFamily="34" charset="0"/>
          </a:endParaRPr>
        </a:p>
      </dgm:t>
    </dgm:pt>
    <dgm:pt modelId="{7D62C974-F3B5-45B5-A3A1-771956C1A4CD}" type="parTrans" cxnId="{009DD7BE-9079-4E90-A064-FADB0925BE23}">
      <dgm:prSet/>
      <dgm:spPr/>
      <dgm:t>
        <a:bodyPr/>
        <a:lstStyle/>
        <a:p>
          <a:endParaRPr lang="en-US" sz="2800" b="0">
            <a:latin typeface="Segoe UI Light" panose="020B0502040204020203" pitchFamily="34" charset="0"/>
            <a:cs typeface="Segoe UI Light" panose="020B0502040204020203" pitchFamily="34" charset="0"/>
          </a:endParaRPr>
        </a:p>
      </dgm:t>
    </dgm:pt>
    <dgm:pt modelId="{C7A177D9-3DFC-454B-9BA8-8FA56740D4F9}" type="sibTrans" cxnId="{009DD7BE-9079-4E90-A064-FADB0925BE23}">
      <dgm:prSet/>
      <dgm:spPr/>
      <dgm:t>
        <a:bodyPr/>
        <a:lstStyle/>
        <a:p>
          <a:endParaRPr lang="en-US" sz="2800" b="0">
            <a:latin typeface="Segoe UI Light" panose="020B0502040204020203" pitchFamily="34" charset="0"/>
            <a:cs typeface="Segoe UI Light" panose="020B0502040204020203" pitchFamily="34" charset="0"/>
          </a:endParaRPr>
        </a:p>
      </dgm:t>
    </dgm:pt>
    <dgm:pt modelId="{0BBB0941-B9C2-4B6D-9B3E-052151E1C251}">
      <dgm:prSet phldrT="[Text]" custT="1"/>
      <dgm:spPr>
        <a:xfrm>
          <a:off x="2350754" y="174824"/>
          <a:ext cx="400286" cy="400286"/>
        </a:xfrm>
        <a:solidFill>
          <a:schemeClr val="accent4">
            <a:lumMod val="50000"/>
          </a:schemeClr>
        </a:solidFill>
      </dgm:spPr>
      <dgm:t>
        <a:bodyPr/>
        <a:lstStyle/>
        <a:p>
          <a:r>
            <a:rPr lang="mn-MN" sz="3200" b="1" dirty="0">
              <a:latin typeface="Segoe UI Light" panose="020B0502040204020203" pitchFamily="34" charset="0"/>
              <a:ea typeface="+mn-ea"/>
              <a:cs typeface="Segoe UI Light" panose="020B0502040204020203" pitchFamily="34" charset="0"/>
            </a:rPr>
            <a:t>3</a:t>
          </a:r>
          <a:endParaRPr lang="en-US" sz="3200" b="1" dirty="0">
            <a:latin typeface="Segoe UI Light" panose="020B0502040204020203" pitchFamily="34" charset="0"/>
            <a:ea typeface="+mn-ea"/>
            <a:cs typeface="Segoe UI Light" panose="020B0502040204020203" pitchFamily="34" charset="0"/>
          </a:endParaRPr>
        </a:p>
      </dgm:t>
    </dgm:pt>
    <dgm:pt modelId="{7DCA5214-89DE-4C4A-A539-22DA02E5A222}" type="parTrans" cxnId="{64AB8B7A-1338-4C24-9E04-274955684C3A}">
      <dgm:prSet/>
      <dgm:spPr/>
      <dgm:t>
        <a:bodyPr/>
        <a:lstStyle/>
        <a:p>
          <a:endParaRPr lang="en-US" sz="2800" b="0">
            <a:latin typeface="Segoe UI Light" panose="020B0502040204020203" pitchFamily="34" charset="0"/>
            <a:cs typeface="Segoe UI Light" panose="020B0502040204020203" pitchFamily="34" charset="0"/>
          </a:endParaRPr>
        </a:p>
      </dgm:t>
    </dgm:pt>
    <dgm:pt modelId="{819DBCE1-08A0-492B-A948-17EF783C408A}" type="sibTrans" cxnId="{64AB8B7A-1338-4C24-9E04-274955684C3A}">
      <dgm:prSet/>
      <dgm:spPr/>
      <dgm:t>
        <a:bodyPr/>
        <a:lstStyle/>
        <a:p>
          <a:endParaRPr lang="en-US" sz="2800" b="0">
            <a:latin typeface="Segoe UI Light" panose="020B0502040204020203" pitchFamily="34" charset="0"/>
            <a:cs typeface="Segoe UI Light" panose="020B0502040204020203" pitchFamily="34" charset="0"/>
          </a:endParaRPr>
        </a:p>
      </dgm:t>
    </dgm:pt>
    <dgm:pt modelId="{2798D3E8-B34A-48A4-9DB2-9D4295E74085}">
      <dgm:prSet phldrT="[Text]" custT="1"/>
      <dgm:spPr>
        <a:xfrm>
          <a:off x="2388289" y="25066"/>
          <a:ext cx="1125790" cy="699802"/>
        </a:xfrm>
        <a:solidFill>
          <a:schemeClr val="bg2">
            <a:lumMod val="90000"/>
            <a:alpha val="90000"/>
          </a:schemeClr>
        </a:solidFill>
      </dgm:spPr>
      <dgm:t>
        <a:bodyPr/>
        <a:lstStyle/>
        <a:p>
          <a:r>
            <a:rPr lang="mn-MN" sz="1200" b="0" dirty="0" smtClean="0">
              <a:latin typeface="Segoe UI Light" panose="020B0502040204020203" pitchFamily="34" charset="0"/>
              <a:ea typeface="+mn-ea"/>
              <a:cs typeface="Segoe UI Light" panose="020B0502040204020203" pitchFamily="34" charset="0"/>
            </a:rPr>
            <a:t>Төслийн санал бүрээр иргэдийн санал хураах</a:t>
          </a:r>
          <a:endParaRPr lang="en-US" sz="1200" b="0" dirty="0">
            <a:latin typeface="Segoe UI Light" panose="020B0502040204020203" pitchFamily="34" charset="0"/>
            <a:ea typeface="+mn-ea"/>
            <a:cs typeface="Segoe UI Light" panose="020B0502040204020203" pitchFamily="34" charset="0"/>
          </a:endParaRPr>
        </a:p>
      </dgm:t>
    </dgm:pt>
    <dgm:pt modelId="{97706091-7928-43FD-AA2D-93B64F5E4712}" type="parTrans" cxnId="{B7B9AC63-59D7-41E8-8169-701C9EF90AF8}">
      <dgm:prSet/>
      <dgm:spPr/>
      <dgm:t>
        <a:bodyPr/>
        <a:lstStyle/>
        <a:p>
          <a:endParaRPr lang="en-US" sz="2800" b="0">
            <a:latin typeface="Segoe UI Light" panose="020B0502040204020203" pitchFamily="34" charset="0"/>
            <a:cs typeface="Segoe UI Light" panose="020B0502040204020203" pitchFamily="34" charset="0"/>
          </a:endParaRPr>
        </a:p>
      </dgm:t>
    </dgm:pt>
    <dgm:pt modelId="{09F832A8-AF6C-4C7C-88DE-278CC11EEAE3}" type="sibTrans" cxnId="{B7B9AC63-59D7-41E8-8169-701C9EF90AF8}">
      <dgm:prSet/>
      <dgm:spPr/>
      <dgm:t>
        <a:bodyPr/>
        <a:lstStyle/>
        <a:p>
          <a:endParaRPr lang="en-US" sz="2800" b="0">
            <a:latin typeface="Segoe UI Light" panose="020B0502040204020203" pitchFamily="34" charset="0"/>
            <a:cs typeface="Segoe UI Light" panose="020B0502040204020203" pitchFamily="34" charset="0"/>
          </a:endParaRPr>
        </a:p>
      </dgm:t>
    </dgm:pt>
    <dgm:pt modelId="{92C7F6F2-7FCB-4CFC-A7EA-CA6176E2AD46}">
      <dgm:prSet phldrT="[Text]" custT="1"/>
      <dgm:spPr>
        <a:xfrm>
          <a:off x="3564116" y="174824"/>
          <a:ext cx="400286" cy="400286"/>
        </a:xfrm>
        <a:solidFill>
          <a:srgbClr val="7030A0"/>
        </a:solidFill>
      </dgm:spPr>
      <dgm:t>
        <a:bodyPr/>
        <a:lstStyle/>
        <a:p>
          <a:r>
            <a:rPr lang="mn-MN" sz="3200" b="1" dirty="0">
              <a:latin typeface="Segoe UI Light" panose="020B0502040204020203" pitchFamily="34" charset="0"/>
              <a:ea typeface="+mn-ea"/>
              <a:cs typeface="Segoe UI Light" panose="020B0502040204020203" pitchFamily="34" charset="0"/>
            </a:rPr>
            <a:t>4</a:t>
          </a:r>
          <a:endParaRPr lang="en-US" sz="3200" b="1" dirty="0">
            <a:latin typeface="Segoe UI Light" panose="020B0502040204020203" pitchFamily="34" charset="0"/>
            <a:ea typeface="+mn-ea"/>
            <a:cs typeface="Segoe UI Light" panose="020B0502040204020203" pitchFamily="34" charset="0"/>
          </a:endParaRPr>
        </a:p>
      </dgm:t>
    </dgm:pt>
    <dgm:pt modelId="{70F737FE-5683-40CA-8656-198EA65271DA}" type="parTrans" cxnId="{B9DACADA-3747-4733-B873-9CE799F50B92}">
      <dgm:prSet/>
      <dgm:spPr/>
      <dgm:t>
        <a:bodyPr/>
        <a:lstStyle/>
        <a:p>
          <a:endParaRPr lang="en-US" sz="2800" b="0">
            <a:latin typeface="Segoe UI Light" panose="020B0502040204020203" pitchFamily="34" charset="0"/>
            <a:cs typeface="Segoe UI Light" panose="020B0502040204020203" pitchFamily="34" charset="0"/>
          </a:endParaRPr>
        </a:p>
      </dgm:t>
    </dgm:pt>
    <dgm:pt modelId="{5C687700-47DF-44BF-AEC2-8C3D7D5E983F}" type="sibTrans" cxnId="{B9DACADA-3747-4733-B873-9CE799F50B92}">
      <dgm:prSet/>
      <dgm:spPr/>
      <dgm:t>
        <a:bodyPr/>
        <a:lstStyle/>
        <a:p>
          <a:endParaRPr lang="en-US" sz="2800" b="0">
            <a:latin typeface="Segoe UI Light" panose="020B0502040204020203" pitchFamily="34" charset="0"/>
            <a:cs typeface="Segoe UI Light" panose="020B0502040204020203" pitchFamily="34" charset="0"/>
          </a:endParaRPr>
        </a:p>
      </dgm:t>
    </dgm:pt>
    <dgm:pt modelId="{3671DAF9-E7C3-4566-8779-D88ADB9550CF}">
      <dgm:prSet phldrT="[Text]" custT="1"/>
      <dgm:spPr>
        <a:xfrm>
          <a:off x="3649281" y="25066"/>
          <a:ext cx="1030530" cy="699802"/>
        </a:xfrm>
        <a:solidFill>
          <a:srgbClr val="EADCF4">
            <a:alpha val="89804"/>
          </a:srgbClr>
        </a:solidFill>
      </dgm:spPr>
      <dgm:t>
        <a:bodyPr/>
        <a:lstStyle/>
        <a:p>
          <a:r>
            <a:rPr lang="mn-MN" sz="1200" b="0" strike="noStrike" dirty="0" smtClean="0">
              <a:latin typeface="Segoe UI Light" panose="020B0502040204020203" pitchFamily="34" charset="0"/>
              <a:ea typeface="+mn-ea"/>
              <a:cs typeface="Segoe UI Light" panose="020B0502040204020203" pitchFamily="34" charset="0"/>
            </a:rPr>
            <a:t>Эрэмбэлсэн төслийн саналын жагсаалтыг танилцуулан батлах </a:t>
          </a:r>
          <a:r>
            <a:rPr lang="en-US" sz="1200" b="0" dirty="0" smtClean="0">
              <a:solidFill>
                <a:srgbClr val="FF0000"/>
              </a:solidFill>
              <a:latin typeface="Segoe UI Light" panose="020B0502040204020203" pitchFamily="34" charset="0"/>
              <a:ea typeface="+mn-ea"/>
              <a:cs typeface="Segoe UI Light" panose="020B0502040204020203" pitchFamily="34" charset="0"/>
            </a:rPr>
            <a:t>(</a:t>
          </a:r>
          <a:r>
            <a:rPr lang="mn-MN" sz="1200" b="1" dirty="0" smtClean="0">
              <a:solidFill>
                <a:srgbClr val="FF0000"/>
              </a:solidFill>
              <a:latin typeface="Segoe UI Light" panose="020B0502040204020203" pitchFamily="34" charset="0"/>
              <a:ea typeface="+mn-ea"/>
              <a:cs typeface="Segoe UI Light" panose="020B0502040204020203" pitchFamily="34" charset="0"/>
            </a:rPr>
            <a:t>5-р сард багтаан</a:t>
          </a:r>
          <a:r>
            <a:rPr lang="en-US" sz="1200" b="0" dirty="0" smtClean="0">
              <a:solidFill>
                <a:srgbClr val="FF0000"/>
              </a:solidFill>
              <a:latin typeface="Segoe UI Light" panose="020B0502040204020203" pitchFamily="34" charset="0"/>
              <a:ea typeface="+mn-ea"/>
              <a:cs typeface="Segoe UI Light" panose="020B0502040204020203" pitchFamily="34" charset="0"/>
            </a:rPr>
            <a:t>)</a:t>
          </a:r>
          <a:endParaRPr lang="en-US" sz="1100" b="0" dirty="0">
            <a:solidFill>
              <a:srgbClr val="FF0000"/>
            </a:solidFill>
            <a:latin typeface="Segoe UI Light" panose="020B0502040204020203" pitchFamily="34" charset="0"/>
            <a:ea typeface="+mn-ea"/>
            <a:cs typeface="Segoe UI Light" panose="020B0502040204020203" pitchFamily="34" charset="0"/>
          </a:endParaRPr>
        </a:p>
      </dgm:t>
    </dgm:pt>
    <dgm:pt modelId="{58A1A3F9-C439-48DD-B822-068FE4F5FE17}" type="parTrans" cxnId="{BA7A037C-57DD-4B69-B0B6-E22A97FC8A2B}">
      <dgm:prSet/>
      <dgm:spPr/>
      <dgm:t>
        <a:bodyPr/>
        <a:lstStyle/>
        <a:p>
          <a:endParaRPr lang="en-US" sz="2800" b="0">
            <a:latin typeface="Segoe UI Light" panose="020B0502040204020203" pitchFamily="34" charset="0"/>
            <a:cs typeface="Segoe UI Light" panose="020B0502040204020203" pitchFamily="34" charset="0"/>
          </a:endParaRPr>
        </a:p>
      </dgm:t>
    </dgm:pt>
    <dgm:pt modelId="{1E0E72BF-73CE-4DBB-9D0E-529C0699E2A5}" type="sibTrans" cxnId="{BA7A037C-57DD-4B69-B0B6-E22A97FC8A2B}">
      <dgm:prSet/>
      <dgm:spPr/>
      <dgm:t>
        <a:bodyPr/>
        <a:lstStyle/>
        <a:p>
          <a:endParaRPr lang="en-US" sz="2800" b="0">
            <a:latin typeface="Segoe UI Light" panose="020B0502040204020203" pitchFamily="34" charset="0"/>
            <a:cs typeface="Segoe UI Light" panose="020B0502040204020203" pitchFamily="34" charset="0"/>
          </a:endParaRPr>
        </a:p>
      </dgm:t>
    </dgm:pt>
    <dgm:pt modelId="{CA6E1B36-7214-4058-A5C6-A10F11F9525E}" type="pres">
      <dgm:prSet presAssocID="{E750E9AB-71AF-4E09-9B3C-A2C015323346}" presName="theList" presStyleCnt="0">
        <dgm:presLayoutVars>
          <dgm:dir/>
          <dgm:animLvl val="lvl"/>
          <dgm:resizeHandles val="exact"/>
        </dgm:presLayoutVars>
      </dgm:prSet>
      <dgm:spPr/>
      <dgm:t>
        <a:bodyPr/>
        <a:lstStyle/>
        <a:p>
          <a:endParaRPr lang="en-US"/>
        </a:p>
      </dgm:t>
    </dgm:pt>
    <dgm:pt modelId="{50EF04CD-9C48-4CBE-9C0D-D1428740BFDE}" type="pres">
      <dgm:prSet presAssocID="{F0A93B43-3947-444F-AF4B-50EF594D48EB}" presName="compNode" presStyleCnt="0"/>
      <dgm:spPr/>
      <dgm:t>
        <a:bodyPr/>
        <a:lstStyle/>
        <a:p>
          <a:endParaRPr lang="en-US"/>
        </a:p>
      </dgm:t>
    </dgm:pt>
    <dgm:pt modelId="{49DE391D-AE8D-4124-B8A5-1EABF61F6B76}" type="pres">
      <dgm:prSet presAssocID="{F0A93B43-3947-444F-AF4B-50EF594D48EB}" presName="noGeometry" presStyleCnt="0"/>
      <dgm:spPr/>
      <dgm:t>
        <a:bodyPr/>
        <a:lstStyle/>
        <a:p>
          <a:endParaRPr lang="en-US"/>
        </a:p>
      </dgm:t>
    </dgm:pt>
    <dgm:pt modelId="{713D5B15-E1C9-4F09-8F74-02661DD0C211}" type="pres">
      <dgm:prSet presAssocID="{F0A93B43-3947-444F-AF4B-50EF594D48EB}" presName="childTextVisible" presStyleLbl="bgAccFollowNode1" presStyleIdx="0" presStyleCnt="4" custScaleX="275617" custLinFactNeighborX="-48888">
        <dgm:presLayoutVars>
          <dgm:bulletEnabled val="1"/>
        </dgm:presLayoutVars>
      </dgm:prSet>
      <dgm:spPr>
        <a:prstGeom prst="rightArrow">
          <a:avLst>
            <a:gd name="adj1" fmla="val 70000"/>
            <a:gd name="adj2" fmla="val 50000"/>
          </a:avLst>
        </a:prstGeom>
      </dgm:spPr>
      <dgm:t>
        <a:bodyPr/>
        <a:lstStyle/>
        <a:p>
          <a:endParaRPr lang="en-US"/>
        </a:p>
      </dgm:t>
    </dgm:pt>
    <dgm:pt modelId="{71BB01EF-C5AF-4C3E-AFD6-AA683A6D27DB}" type="pres">
      <dgm:prSet presAssocID="{F0A93B43-3947-444F-AF4B-50EF594D48EB}" presName="childTextHidden" presStyleLbl="bgAccFollowNode1" presStyleIdx="0" presStyleCnt="4"/>
      <dgm:spPr/>
      <dgm:t>
        <a:bodyPr/>
        <a:lstStyle/>
        <a:p>
          <a:endParaRPr lang="en-US"/>
        </a:p>
      </dgm:t>
    </dgm:pt>
    <dgm:pt modelId="{D8152AA2-D700-450C-B2C3-444374E1ECDA}" type="pres">
      <dgm:prSet presAssocID="{F0A93B43-3947-444F-AF4B-50EF594D48EB}" presName="parentText" presStyleLbl="node1" presStyleIdx="0" presStyleCnt="4" custLinFactX="-100000" custLinFactNeighborX="-160214" custLinFactNeighborY="-4737">
        <dgm:presLayoutVars>
          <dgm:chMax val="1"/>
          <dgm:bulletEnabled val="1"/>
        </dgm:presLayoutVars>
      </dgm:prSet>
      <dgm:spPr>
        <a:prstGeom prst="ellipse">
          <a:avLst/>
        </a:prstGeom>
      </dgm:spPr>
      <dgm:t>
        <a:bodyPr/>
        <a:lstStyle/>
        <a:p>
          <a:endParaRPr lang="en-US"/>
        </a:p>
      </dgm:t>
    </dgm:pt>
    <dgm:pt modelId="{27AF1CF5-BFAE-4979-8080-E930DE367148}" type="pres">
      <dgm:prSet presAssocID="{F0A93B43-3947-444F-AF4B-50EF594D48EB}" presName="aSpace" presStyleCnt="0"/>
      <dgm:spPr/>
      <dgm:t>
        <a:bodyPr/>
        <a:lstStyle/>
        <a:p>
          <a:endParaRPr lang="en-US"/>
        </a:p>
      </dgm:t>
    </dgm:pt>
    <dgm:pt modelId="{7DE39C0B-CC2C-4911-9F1F-84FF458FE9DD}" type="pres">
      <dgm:prSet presAssocID="{1459E499-5F34-465E-9B60-902BE351316D}" presName="compNode" presStyleCnt="0"/>
      <dgm:spPr/>
      <dgm:t>
        <a:bodyPr/>
        <a:lstStyle/>
        <a:p>
          <a:endParaRPr lang="en-US"/>
        </a:p>
      </dgm:t>
    </dgm:pt>
    <dgm:pt modelId="{47BA22C4-DAD5-483B-A51F-8A82C7380A6A}" type="pres">
      <dgm:prSet presAssocID="{1459E499-5F34-465E-9B60-902BE351316D}" presName="noGeometry" presStyleCnt="0"/>
      <dgm:spPr/>
      <dgm:t>
        <a:bodyPr/>
        <a:lstStyle/>
        <a:p>
          <a:endParaRPr lang="en-US"/>
        </a:p>
      </dgm:t>
    </dgm:pt>
    <dgm:pt modelId="{61B2ECC7-C0B6-458A-85A1-7668ADDC7E66}" type="pres">
      <dgm:prSet presAssocID="{1459E499-5F34-465E-9B60-902BE351316D}" presName="childTextVisible" presStyleLbl="bgAccFollowNode1" presStyleIdx="1" presStyleCnt="4" custScaleX="206027" custLinFactNeighborX="-12662">
        <dgm:presLayoutVars>
          <dgm:bulletEnabled val="1"/>
        </dgm:presLayoutVars>
      </dgm:prSet>
      <dgm:spPr>
        <a:prstGeom prst="rightArrow">
          <a:avLst>
            <a:gd name="adj1" fmla="val 70000"/>
            <a:gd name="adj2" fmla="val 50000"/>
          </a:avLst>
        </a:prstGeom>
      </dgm:spPr>
      <dgm:t>
        <a:bodyPr/>
        <a:lstStyle/>
        <a:p>
          <a:endParaRPr lang="en-US"/>
        </a:p>
      </dgm:t>
    </dgm:pt>
    <dgm:pt modelId="{ACC57C14-2950-4DBE-B45A-D597A7FCF810}" type="pres">
      <dgm:prSet presAssocID="{1459E499-5F34-465E-9B60-902BE351316D}" presName="childTextHidden" presStyleLbl="bgAccFollowNode1" presStyleIdx="1" presStyleCnt="4"/>
      <dgm:spPr/>
      <dgm:t>
        <a:bodyPr/>
        <a:lstStyle/>
        <a:p>
          <a:endParaRPr lang="en-US"/>
        </a:p>
      </dgm:t>
    </dgm:pt>
    <dgm:pt modelId="{39EC9CEB-DC3B-4340-8FD1-73A30693C1E9}" type="pres">
      <dgm:prSet presAssocID="{1459E499-5F34-465E-9B60-902BE351316D}" presName="parentText" presStyleLbl="node1" presStyleIdx="1" presStyleCnt="4" custLinFactX="-29646" custLinFactNeighborX="-100000" custLinFactNeighborY="1886">
        <dgm:presLayoutVars>
          <dgm:chMax val="1"/>
          <dgm:bulletEnabled val="1"/>
        </dgm:presLayoutVars>
      </dgm:prSet>
      <dgm:spPr>
        <a:prstGeom prst="ellipse">
          <a:avLst/>
        </a:prstGeom>
      </dgm:spPr>
      <dgm:t>
        <a:bodyPr/>
        <a:lstStyle/>
        <a:p>
          <a:endParaRPr lang="en-US"/>
        </a:p>
      </dgm:t>
    </dgm:pt>
    <dgm:pt modelId="{223BC65A-A41B-43B8-9301-73E8ABA2D621}" type="pres">
      <dgm:prSet presAssocID="{1459E499-5F34-465E-9B60-902BE351316D}" presName="aSpace" presStyleCnt="0"/>
      <dgm:spPr/>
      <dgm:t>
        <a:bodyPr/>
        <a:lstStyle/>
        <a:p>
          <a:endParaRPr lang="en-US"/>
        </a:p>
      </dgm:t>
    </dgm:pt>
    <dgm:pt modelId="{EDFA1617-648E-4AAE-A1A0-876194D861AF}" type="pres">
      <dgm:prSet presAssocID="{0BBB0941-B9C2-4B6D-9B3E-052151E1C251}" presName="compNode" presStyleCnt="0"/>
      <dgm:spPr/>
      <dgm:t>
        <a:bodyPr/>
        <a:lstStyle/>
        <a:p>
          <a:endParaRPr lang="en-US"/>
        </a:p>
      </dgm:t>
    </dgm:pt>
    <dgm:pt modelId="{4DFE89C3-FB0B-4D6B-A89B-D6502E85891D}" type="pres">
      <dgm:prSet presAssocID="{0BBB0941-B9C2-4B6D-9B3E-052151E1C251}" presName="noGeometry" presStyleCnt="0"/>
      <dgm:spPr/>
      <dgm:t>
        <a:bodyPr/>
        <a:lstStyle/>
        <a:p>
          <a:endParaRPr lang="en-US"/>
        </a:p>
      </dgm:t>
    </dgm:pt>
    <dgm:pt modelId="{2F7B61BE-BAFB-4FD2-B16F-FD097E659E52}" type="pres">
      <dgm:prSet presAssocID="{0BBB0941-B9C2-4B6D-9B3E-052151E1C251}" presName="childTextVisible" presStyleLbl="bgAccFollowNode1" presStyleIdx="2" presStyleCnt="4" custScaleX="197631" custLinFactNeighborX="15015">
        <dgm:presLayoutVars>
          <dgm:bulletEnabled val="1"/>
        </dgm:presLayoutVars>
      </dgm:prSet>
      <dgm:spPr>
        <a:prstGeom prst="rightArrow">
          <a:avLst>
            <a:gd name="adj1" fmla="val 70000"/>
            <a:gd name="adj2" fmla="val 50000"/>
          </a:avLst>
        </a:prstGeom>
      </dgm:spPr>
      <dgm:t>
        <a:bodyPr/>
        <a:lstStyle/>
        <a:p>
          <a:endParaRPr lang="en-US"/>
        </a:p>
      </dgm:t>
    </dgm:pt>
    <dgm:pt modelId="{D74AFB69-8EC0-4050-8105-ABD4CDD6F96E}" type="pres">
      <dgm:prSet presAssocID="{0BBB0941-B9C2-4B6D-9B3E-052151E1C251}" presName="childTextHidden" presStyleLbl="bgAccFollowNode1" presStyleIdx="2" presStyleCnt="4"/>
      <dgm:spPr/>
      <dgm:t>
        <a:bodyPr/>
        <a:lstStyle/>
        <a:p>
          <a:endParaRPr lang="en-US"/>
        </a:p>
      </dgm:t>
    </dgm:pt>
    <dgm:pt modelId="{D641F83D-860E-46AB-993E-9B9952155057}" type="pres">
      <dgm:prSet presAssocID="{0BBB0941-B9C2-4B6D-9B3E-052151E1C251}" presName="parentText" presStyleLbl="node1" presStyleIdx="2" presStyleCnt="4" custLinFactNeighborX="-69564" custLinFactNeighborY="3312">
        <dgm:presLayoutVars>
          <dgm:chMax val="1"/>
          <dgm:bulletEnabled val="1"/>
        </dgm:presLayoutVars>
      </dgm:prSet>
      <dgm:spPr>
        <a:prstGeom prst="ellipse">
          <a:avLst/>
        </a:prstGeom>
      </dgm:spPr>
      <dgm:t>
        <a:bodyPr/>
        <a:lstStyle/>
        <a:p>
          <a:endParaRPr lang="en-US"/>
        </a:p>
      </dgm:t>
    </dgm:pt>
    <dgm:pt modelId="{705CF7E5-6323-4B05-8D24-101CFA36A649}" type="pres">
      <dgm:prSet presAssocID="{0BBB0941-B9C2-4B6D-9B3E-052151E1C251}" presName="aSpace" presStyleCnt="0"/>
      <dgm:spPr/>
      <dgm:t>
        <a:bodyPr/>
        <a:lstStyle/>
        <a:p>
          <a:endParaRPr lang="en-US"/>
        </a:p>
      </dgm:t>
    </dgm:pt>
    <dgm:pt modelId="{733AE3FA-ECC4-45CD-91D9-96C87931D8F0}" type="pres">
      <dgm:prSet presAssocID="{92C7F6F2-7FCB-4CFC-A7EA-CA6176E2AD46}" presName="compNode" presStyleCnt="0"/>
      <dgm:spPr/>
      <dgm:t>
        <a:bodyPr/>
        <a:lstStyle/>
        <a:p>
          <a:endParaRPr lang="en-US"/>
        </a:p>
      </dgm:t>
    </dgm:pt>
    <dgm:pt modelId="{42CD1838-0072-41A5-9F8E-D86889E86E12}" type="pres">
      <dgm:prSet presAssocID="{92C7F6F2-7FCB-4CFC-A7EA-CA6176E2AD46}" presName="noGeometry" presStyleCnt="0"/>
      <dgm:spPr/>
      <dgm:t>
        <a:bodyPr/>
        <a:lstStyle/>
        <a:p>
          <a:endParaRPr lang="en-US"/>
        </a:p>
      </dgm:t>
    </dgm:pt>
    <dgm:pt modelId="{DB91925C-F9F1-4214-985D-85F1A86985E3}" type="pres">
      <dgm:prSet presAssocID="{92C7F6F2-7FCB-4CFC-A7EA-CA6176E2AD46}" presName="childTextVisible" presStyleLbl="bgAccFollowNode1" presStyleIdx="3" presStyleCnt="4" custScaleX="304644" custLinFactNeighborX="40815">
        <dgm:presLayoutVars>
          <dgm:bulletEnabled val="1"/>
        </dgm:presLayoutVars>
      </dgm:prSet>
      <dgm:spPr>
        <a:prstGeom prst="rightArrow">
          <a:avLst>
            <a:gd name="adj1" fmla="val 70000"/>
            <a:gd name="adj2" fmla="val 50000"/>
          </a:avLst>
        </a:prstGeom>
      </dgm:spPr>
      <dgm:t>
        <a:bodyPr/>
        <a:lstStyle/>
        <a:p>
          <a:endParaRPr lang="en-US"/>
        </a:p>
      </dgm:t>
    </dgm:pt>
    <dgm:pt modelId="{766F30F4-A8E7-46F1-B910-CE71E6F6E0D6}" type="pres">
      <dgm:prSet presAssocID="{92C7F6F2-7FCB-4CFC-A7EA-CA6176E2AD46}" presName="childTextHidden" presStyleLbl="bgAccFollowNode1" presStyleIdx="3" presStyleCnt="4"/>
      <dgm:spPr/>
      <dgm:t>
        <a:bodyPr/>
        <a:lstStyle/>
        <a:p>
          <a:endParaRPr lang="en-US"/>
        </a:p>
      </dgm:t>
    </dgm:pt>
    <dgm:pt modelId="{30D1E3BF-5BFF-4869-A14E-321876D5EED0}" type="pres">
      <dgm:prSet presAssocID="{92C7F6F2-7FCB-4CFC-A7EA-CA6176E2AD46}" presName="parentText" presStyleLbl="node1" presStyleIdx="3" presStyleCnt="4" custLinFactX="-38431" custLinFactNeighborX="-100000" custLinFactNeighborY="1026">
        <dgm:presLayoutVars>
          <dgm:chMax val="1"/>
          <dgm:bulletEnabled val="1"/>
        </dgm:presLayoutVars>
      </dgm:prSet>
      <dgm:spPr>
        <a:prstGeom prst="ellipse">
          <a:avLst/>
        </a:prstGeom>
      </dgm:spPr>
      <dgm:t>
        <a:bodyPr/>
        <a:lstStyle/>
        <a:p>
          <a:endParaRPr lang="en-US"/>
        </a:p>
      </dgm:t>
    </dgm:pt>
  </dgm:ptLst>
  <dgm:cxnLst>
    <dgm:cxn modelId="{009DD7BE-9079-4E90-A064-FADB0925BE23}" srcId="{1459E499-5F34-465E-9B60-902BE351316D}" destId="{A2C320E2-8686-496A-9DAE-0C9A01338B9B}" srcOrd="0" destOrd="0" parTransId="{7D62C974-F3B5-45B5-A3A1-771956C1A4CD}" sibTransId="{C7A177D9-3DFC-454B-9BA8-8FA56740D4F9}"/>
    <dgm:cxn modelId="{C370D901-1D6D-4081-B3AD-01151E3B15E8}" type="presOf" srcId="{92C7F6F2-7FCB-4CFC-A7EA-CA6176E2AD46}" destId="{30D1E3BF-5BFF-4869-A14E-321876D5EED0}" srcOrd="0" destOrd="0" presId="urn:microsoft.com/office/officeart/2005/8/layout/hProcess6"/>
    <dgm:cxn modelId="{8DFA21F1-88B1-4491-83C6-55E2ADEA93A2}" type="presOf" srcId="{F0A93B43-3947-444F-AF4B-50EF594D48EB}" destId="{D8152AA2-D700-450C-B2C3-444374E1ECDA}" srcOrd="0" destOrd="0" presId="urn:microsoft.com/office/officeart/2005/8/layout/hProcess6"/>
    <dgm:cxn modelId="{8CB6A24D-6DD5-43FB-9E79-23DF3FC57EA9}" type="presOf" srcId="{3671DAF9-E7C3-4566-8779-D88ADB9550CF}" destId="{766F30F4-A8E7-46F1-B910-CE71E6F6E0D6}" srcOrd="1" destOrd="0" presId="urn:microsoft.com/office/officeart/2005/8/layout/hProcess6"/>
    <dgm:cxn modelId="{FC1C72CC-F833-402F-8BDE-F88E089789C1}" type="presOf" srcId="{2798D3E8-B34A-48A4-9DB2-9D4295E74085}" destId="{2F7B61BE-BAFB-4FD2-B16F-FD097E659E52}" srcOrd="0" destOrd="0" presId="urn:microsoft.com/office/officeart/2005/8/layout/hProcess6"/>
    <dgm:cxn modelId="{CC7752FD-23BF-4A2A-9864-6E3447DD0A42}" type="presOf" srcId="{100BB1A6-B3EA-4CE1-BBF2-6C575C4D003A}" destId="{71BB01EF-C5AF-4C3E-AFD6-AA683A6D27DB}" srcOrd="1" destOrd="0" presId="urn:microsoft.com/office/officeart/2005/8/layout/hProcess6"/>
    <dgm:cxn modelId="{2D245B45-7147-4DA3-8580-2101CF140C53}" type="presOf" srcId="{2798D3E8-B34A-48A4-9DB2-9D4295E74085}" destId="{D74AFB69-8EC0-4050-8105-ABD4CDD6F96E}" srcOrd="1" destOrd="0" presId="urn:microsoft.com/office/officeart/2005/8/layout/hProcess6"/>
    <dgm:cxn modelId="{335290FE-85F9-4C41-8A3C-1D7295C46865}" type="presOf" srcId="{0BBB0941-B9C2-4B6D-9B3E-052151E1C251}" destId="{D641F83D-860E-46AB-993E-9B9952155057}" srcOrd="0" destOrd="0" presId="urn:microsoft.com/office/officeart/2005/8/layout/hProcess6"/>
    <dgm:cxn modelId="{438DBB94-D5EF-4DC1-8C90-083F946E7469}" srcId="{F0A93B43-3947-444F-AF4B-50EF594D48EB}" destId="{100BB1A6-B3EA-4CE1-BBF2-6C575C4D003A}" srcOrd="0" destOrd="0" parTransId="{566B0003-BDD5-4C56-885C-40116A26FA05}" sibTransId="{D62ACC72-B870-4663-BC6D-5BE17D17FAE9}"/>
    <dgm:cxn modelId="{FCD1DEB3-53CE-417D-B561-E2D53B83BBBA}" type="presOf" srcId="{A2C320E2-8686-496A-9DAE-0C9A01338B9B}" destId="{ACC57C14-2950-4DBE-B45A-D597A7FCF810}" srcOrd="1" destOrd="0" presId="urn:microsoft.com/office/officeart/2005/8/layout/hProcess6"/>
    <dgm:cxn modelId="{58CC5624-6401-4705-A49C-645DAC311DA7}" type="presOf" srcId="{3671DAF9-E7C3-4566-8779-D88ADB9550CF}" destId="{DB91925C-F9F1-4214-985D-85F1A86985E3}" srcOrd="0" destOrd="0" presId="urn:microsoft.com/office/officeart/2005/8/layout/hProcess6"/>
    <dgm:cxn modelId="{B7B9AC63-59D7-41E8-8169-701C9EF90AF8}" srcId="{0BBB0941-B9C2-4B6D-9B3E-052151E1C251}" destId="{2798D3E8-B34A-48A4-9DB2-9D4295E74085}" srcOrd="0" destOrd="0" parTransId="{97706091-7928-43FD-AA2D-93B64F5E4712}" sibTransId="{09F832A8-AF6C-4C7C-88DE-278CC11EEAE3}"/>
    <dgm:cxn modelId="{BA7A037C-57DD-4B69-B0B6-E22A97FC8A2B}" srcId="{92C7F6F2-7FCB-4CFC-A7EA-CA6176E2AD46}" destId="{3671DAF9-E7C3-4566-8779-D88ADB9550CF}" srcOrd="0" destOrd="0" parTransId="{58A1A3F9-C439-48DD-B822-068FE4F5FE17}" sibTransId="{1E0E72BF-73CE-4DBB-9D0E-529C0699E2A5}"/>
    <dgm:cxn modelId="{B9DACADA-3747-4733-B873-9CE799F50B92}" srcId="{E750E9AB-71AF-4E09-9B3C-A2C015323346}" destId="{92C7F6F2-7FCB-4CFC-A7EA-CA6176E2AD46}" srcOrd="3" destOrd="0" parTransId="{70F737FE-5683-40CA-8656-198EA65271DA}" sibTransId="{5C687700-47DF-44BF-AEC2-8C3D7D5E983F}"/>
    <dgm:cxn modelId="{EAC151FF-5357-411D-B5FB-E3A00FE63D6A}" type="presOf" srcId="{100BB1A6-B3EA-4CE1-BBF2-6C575C4D003A}" destId="{713D5B15-E1C9-4F09-8F74-02661DD0C211}" srcOrd="0" destOrd="0" presId="urn:microsoft.com/office/officeart/2005/8/layout/hProcess6"/>
    <dgm:cxn modelId="{89006900-E7FB-4332-A2BE-2822D7C5D810}" type="presOf" srcId="{E750E9AB-71AF-4E09-9B3C-A2C015323346}" destId="{CA6E1B36-7214-4058-A5C6-A10F11F9525E}" srcOrd="0" destOrd="0" presId="urn:microsoft.com/office/officeart/2005/8/layout/hProcess6"/>
    <dgm:cxn modelId="{64AB8B7A-1338-4C24-9E04-274955684C3A}" srcId="{E750E9AB-71AF-4E09-9B3C-A2C015323346}" destId="{0BBB0941-B9C2-4B6D-9B3E-052151E1C251}" srcOrd="2" destOrd="0" parTransId="{7DCA5214-89DE-4C4A-A539-22DA02E5A222}" sibTransId="{819DBCE1-08A0-492B-A948-17EF783C408A}"/>
    <dgm:cxn modelId="{A5477EC9-4EAF-4B0D-A4CC-62053B94717D}" type="presOf" srcId="{A2C320E2-8686-496A-9DAE-0C9A01338B9B}" destId="{61B2ECC7-C0B6-458A-85A1-7668ADDC7E66}" srcOrd="0" destOrd="0" presId="urn:microsoft.com/office/officeart/2005/8/layout/hProcess6"/>
    <dgm:cxn modelId="{722A7E27-B551-4A29-9B7F-69D99B7F3C4C}" srcId="{E750E9AB-71AF-4E09-9B3C-A2C015323346}" destId="{1459E499-5F34-465E-9B60-902BE351316D}" srcOrd="1" destOrd="0" parTransId="{F1114F3E-8FF4-423A-A917-A28FF9FC6D1C}" sibTransId="{27D3EB98-23C5-4631-A50D-E02547F13AD7}"/>
    <dgm:cxn modelId="{91DD2BDF-0785-4A0E-A3C4-649EA908B502}" srcId="{E750E9AB-71AF-4E09-9B3C-A2C015323346}" destId="{F0A93B43-3947-444F-AF4B-50EF594D48EB}" srcOrd="0" destOrd="0" parTransId="{DAE11771-3924-42E2-AB01-A184F647F354}" sibTransId="{965EC4D0-5760-43F9-BCDE-BE0800907967}"/>
    <dgm:cxn modelId="{9D60C662-9294-4F7A-96C7-2B2CE4300B3A}" type="presOf" srcId="{1459E499-5F34-465E-9B60-902BE351316D}" destId="{39EC9CEB-DC3B-4340-8FD1-73A30693C1E9}" srcOrd="0" destOrd="0" presId="urn:microsoft.com/office/officeart/2005/8/layout/hProcess6"/>
    <dgm:cxn modelId="{0610CB60-1D2C-482C-A5E1-E5FC32953597}" type="presParOf" srcId="{CA6E1B36-7214-4058-A5C6-A10F11F9525E}" destId="{50EF04CD-9C48-4CBE-9C0D-D1428740BFDE}" srcOrd="0" destOrd="0" presId="urn:microsoft.com/office/officeart/2005/8/layout/hProcess6"/>
    <dgm:cxn modelId="{F8464217-47BE-4E19-B523-5DAD422FE6AB}" type="presParOf" srcId="{50EF04CD-9C48-4CBE-9C0D-D1428740BFDE}" destId="{49DE391D-AE8D-4124-B8A5-1EABF61F6B76}" srcOrd="0" destOrd="0" presId="urn:microsoft.com/office/officeart/2005/8/layout/hProcess6"/>
    <dgm:cxn modelId="{4B208953-37A7-4863-A790-67404D4C7F33}" type="presParOf" srcId="{50EF04CD-9C48-4CBE-9C0D-D1428740BFDE}" destId="{713D5B15-E1C9-4F09-8F74-02661DD0C211}" srcOrd="1" destOrd="0" presId="urn:microsoft.com/office/officeart/2005/8/layout/hProcess6"/>
    <dgm:cxn modelId="{C552F64F-D9A1-49E7-89E3-D58C094908EB}" type="presParOf" srcId="{50EF04CD-9C48-4CBE-9C0D-D1428740BFDE}" destId="{71BB01EF-C5AF-4C3E-AFD6-AA683A6D27DB}" srcOrd="2" destOrd="0" presId="urn:microsoft.com/office/officeart/2005/8/layout/hProcess6"/>
    <dgm:cxn modelId="{DDEFD09F-AF82-43BE-B04D-13594CE2C246}" type="presParOf" srcId="{50EF04CD-9C48-4CBE-9C0D-D1428740BFDE}" destId="{D8152AA2-D700-450C-B2C3-444374E1ECDA}" srcOrd="3" destOrd="0" presId="urn:microsoft.com/office/officeart/2005/8/layout/hProcess6"/>
    <dgm:cxn modelId="{CC129ACA-D4ED-4039-A9AB-47DAB4A95BB4}" type="presParOf" srcId="{CA6E1B36-7214-4058-A5C6-A10F11F9525E}" destId="{27AF1CF5-BFAE-4979-8080-E930DE367148}" srcOrd="1" destOrd="0" presId="urn:microsoft.com/office/officeart/2005/8/layout/hProcess6"/>
    <dgm:cxn modelId="{05C378D3-5076-4A8A-B72F-F00B0E213F29}" type="presParOf" srcId="{CA6E1B36-7214-4058-A5C6-A10F11F9525E}" destId="{7DE39C0B-CC2C-4911-9F1F-84FF458FE9DD}" srcOrd="2" destOrd="0" presId="urn:microsoft.com/office/officeart/2005/8/layout/hProcess6"/>
    <dgm:cxn modelId="{CC5F77C0-1819-4452-9AD5-E52E5A47EB45}" type="presParOf" srcId="{7DE39C0B-CC2C-4911-9F1F-84FF458FE9DD}" destId="{47BA22C4-DAD5-483B-A51F-8A82C7380A6A}" srcOrd="0" destOrd="0" presId="urn:microsoft.com/office/officeart/2005/8/layout/hProcess6"/>
    <dgm:cxn modelId="{8A31A4EA-3CD1-405C-A20C-547DF6ACED43}" type="presParOf" srcId="{7DE39C0B-CC2C-4911-9F1F-84FF458FE9DD}" destId="{61B2ECC7-C0B6-458A-85A1-7668ADDC7E66}" srcOrd="1" destOrd="0" presId="urn:microsoft.com/office/officeart/2005/8/layout/hProcess6"/>
    <dgm:cxn modelId="{95356247-EC26-4C08-8F1C-604ECFB34B16}" type="presParOf" srcId="{7DE39C0B-CC2C-4911-9F1F-84FF458FE9DD}" destId="{ACC57C14-2950-4DBE-B45A-D597A7FCF810}" srcOrd="2" destOrd="0" presId="urn:microsoft.com/office/officeart/2005/8/layout/hProcess6"/>
    <dgm:cxn modelId="{BAC43FF4-E311-4C9B-BE89-0BC8E3814BAE}" type="presParOf" srcId="{7DE39C0B-CC2C-4911-9F1F-84FF458FE9DD}" destId="{39EC9CEB-DC3B-4340-8FD1-73A30693C1E9}" srcOrd="3" destOrd="0" presId="urn:microsoft.com/office/officeart/2005/8/layout/hProcess6"/>
    <dgm:cxn modelId="{6762F083-4BF2-4DCB-9710-FEF53F006CE4}" type="presParOf" srcId="{CA6E1B36-7214-4058-A5C6-A10F11F9525E}" destId="{223BC65A-A41B-43B8-9301-73E8ABA2D621}" srcOrd="3" destOrd="0" presId="urn:microsoft.com/office/officeart/2005/8/layout/hProcess6"/>
    <dgm:cxn modelId="{72742795-0236-46A7-A0C5-0029A3B163F2}" type="presParOf" srcId="{CA6E1B36-7214-4058-A5C6-A10F11F9525E}" destId="{EDFA1617-648E-4AAE-A1A0-876194D861AF}" srcOrd="4" destOrd="0" presId="urn:microsoft.com/office/officeart/2005/8/layout/hProcess6"/>
    <dgm:cxn modelId="{CD73C2CA-EB81-4D84-A0B2-E38B0E3B85B6}" type="presParOf" srcId="{EDFA1617-648E-4AAE-A1A0-876194D861AF}" destId="{4DFE89C3-FB0B-4D6B-A89B-D6502E85891D}" srcOrd="0" destOrd="0" presId="urn:microsoft.com/office/officeart/2005/8/layout/hProcess6"/>
    <dgm:cxn modelId="{0DFE2FDC-BDB4-4A24-9B94-BC5288A5141E}" type="presParOf" srcId="{EDFA1617-648E-4AAE-A1A0-876194D861AF}" destId="{2F7B61BE-BAFB-4FD2-B16F-FD097E659E52}" srcOrd="1" destOrd="0" presId="urn:microsoft.com/office/officeart/2005/8/layout/hProcess6"/>
    <dgm:cxn modelId="{19A184C8-337A-47FE-8954-BD38BBDFB9D3}" type="presParOf" srcId="{EDFA1617-648E-4AAE-A1A0-876194D861AF}" destId="{D74AFB69-8EC0-4050-8105-ABD4CDD6F96E}" srcOrd="2" destOrd="0" presId="urn:microsoft.com/office/officeart/2005/8/layout/hProcess6"/>
    <dgm:cxn modelId="{3C7A35FD-F509-42CF-A121-AE5C7C2594E5}" type="presParOf" srcId="{EDFA1617-648E-4AAE-A1A0-876194D861AF}" destId="{D641F83D-860E-46AB-993E-9B9952155057}" srcOrd="3" destOrd="0" presId="urn:microsoft.com/office/officeart/2005/8/layout/hProcess6"/>
    <dgm:cxn modelId="{466FAAE8-7D03-45CD-82AE-C1779402CB48}" type="presParOf" srcId="{CA6E1B36-7214-4058-A5C6-A10F11F9525E}" destId="{705CF7E5-6323-4B05-8D24-101CFA36A649}" srcOrd="5" destOrd="0" presId="urn:microsoft.com/office/officeart/2005/8/layout/hProcess6"/>
    <dgm:cxn modelId="{D4F738EB-7BA2-41F3-AF7E-1C2C94135873}" type="presParOf" srcId="{CA6E1B36-7214-4058-A5C6-A10F11F9525E}" destId="{733AE3FA-ECC4-45CD-91D9-96C87931D8F0}" srcOrd="6" destOrd="0" presId="urn:microsoft.com/office/officeart/2005/8/layout/hProcess6"/>
    <dgm:cxn modelId="{36D13DD4-B6A4-4755-B041-8067EF7A766C}" type="presParOf" srcId="{733AE3FA-ECC4-45CD-91D9-96C87931D8F0}" destId="{42CD1838-0072-41A5-9F8E-D86889E86E12}" srcOrd="0" destOrd="0" presId="urn:microsoft.com/office/officeart/2005/8/layout/hProcess6"/>
    <dgm:cxn modelId="{6AAC3AA5-0292-4B18-952B-642D82A972A0}" type="presParOf" srcId="{733AE3FA-ECC4-45CD-91D9-96C87931D8F0}" destId="{DB91925C-F9F1-4214-985D-85F1A86985E3}" srcOrd="1" destOrd="0" presId="urn:microsoft.com/office/officeart/2005/8/layout/hProcess6"/>
    <dgm:cxn modelId="{3A6D5AD9-767B-49A2-85FF-26371DEC2ABD}" type="presParOf" srcId="{733AE3FA-ECC4-45CD-91D9-96C87931D8F0}" destId="{766F30F4-A8E7-46F1-B910-CE71E6F6E0D6}" srcOrd="2" destOrd="0" presId="urn:microsoft.com/office/officeart/2005/8/layout/hProcess6"/>
    <dgm:cxn modelId="{32BA6870-D7F4-4A03-AEB3-68B16E0875C8}" type="presParOf" srcId="{733AE3FA-ECC4-45CD-91D9-96C87931D8F0}" destId="{30D1E3BF-5BFF-4869-A14E-321876D5EED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366AE8-1A34-4403-9714-A4AFA43CAC45}" type="doc">
      <dgm:prSet loTypeId="urn:microsoft.com/office/officeart/2005/8/layout/hProcess9" loCatId="process" qsTypeId="urn:microsoft.com/office/officeart/2005/8/quickstyle/3d7" qsCatId="3D" csTypeId="urn:microsoft.com/office/officeart/2005/8/colors/colorful1#5" csCatId="colorful" phldr="1"/>
      <dgm:spPr/>
      <dgm:t>
        <a:bodyPr/>
        <a:lstStyle/>
        <a:p>
          <a:endParaRPr lang="en-US"/>
        </a:p>
      </dgm:t>
    </dgm:pt>
    <dgm:pt modelId="{9BAE3C58-DA62-4174-9F82-12A313754310}">
      <dgm:prSet phldrT="[Text]" custT="1"/>
      <dgm:spPr/>
      <dgm:t>
        <a:bodyPr/>
        <a:lstStyle/>
        <a:p>
          <a:pPr marL="236538" indent="0"/>
          <a:r>
            <a:rPr lang="mn-MN" sz="1800" b="1" dirty="0" smtClean="0">
              <a:latin typeface="Segoe UI Light" panose="020B0502040204020203" pitchFamily="34" charset="0"/>
              <a:cs typeface="Segoe UI Light" panose="020B0502040204020203" pitchFamily="34" charset="0"/>
            </a:rPr>
            <a:t>Асуудлын мод нь гол асуудлын шалтгаан, үр нөлөөг тодруулна</a:t>
          </a:r>
          <a:endParaRPr lang="en-US" sz="1800" b="1" dirty="0">
            <a:latin typeface="Segoe UI Light" panose="020B0502040204020203" pitchFamily="34" charset="0"/>
            <a:cs typeface="Segoe UI Light" panose="020B0502040204020203" pitchFamily="34" charset="0"/>
          </a:endParaRPr>
        </a:p>
      </dgm:t>
    </dgm:pt>
    <dgm:pt modelId="{A45F545F-8201-489D-9F1B-7CD57545948E}" type="parTrans" cxnId="{B01B5471-286A-4FEA-A6DF-B2084D936A81}">
      <dgm:prSet/>
      <dgm:spPr/>
      <dgm:t>
        <a:bodyPr/>
        <a:lstStyle/>
        <a:p>
          <a:endParaRPr lang="en-US" sz="3200"/>
        </a:p>
      </dgm:t>
    </dgm:pt>
    <dgm:pt modelId="{2C6F8627-66F7-45BD-8B7D-B64716A6F774}" type="sibTrans" cxnId="{B01B5471-286A-4FEA-A6DF-B2084D936A81}">
      <dgm:prSet/>
      <dgm:spPr/>
      <dgm:t>
        <a:bodyPr/>
        <a:lstStyle/>
        <a:p>
          <a:endParaRPr lang="en-US" sz="3200"/>
        </a:p>
      </dgm:t>
    </dgm:pt>
    <dgm:pt modelId="{0FE02DF7-9750-444D-A153-1D2FB7E02D78}">
      <dgm:prSet phldrT="[Text]" custT="1"/>
      <dgm:spPr>
        <a:solidFill>
          <a:srgbClr val="FF9F9F"/>
        </a:solidFill>
      </dgm:spPr>
      <dgm:t>
        <a:bodyPr/>
        <a:lstStyle/>
        <a:p>
          <a:pPr marL="176213" indent="0"/>
          <a:r>
            <a:rPr lang="mn-MN" sz="1800" b="1" dirty="0" smtClean="0">
              <a:latin typeface="Segoe UI Light" panose="020B0502040204020203" pitchFamily="34" charset="0"/>
              <a:cs typeface="Segoe UI Light" panose="020B0502040204020203" pitchFamily="34" charset="0"/>
            </a:rPr>
            <a:t>Шийдлийн мод нь гол асуудлыг хэрхэн шийдвэрлэх стратегийг тодорхойлно</a:t>
          </a:r>
          <a:endParaRPr lang="en-US" sz="1800" b="1" dirty="0">
            <a:latin typeface="Segoe UI Light" panose="020B0502040204020203" pitchFamily="34" charset="0"/>
            <a:cs typeface="Segoe UI Light" panose="020B0502040204020203" pitchFamily="34" charset="0"/>
          </a:endParaRPr>
        </a:p>
      </dgm:t>
    </dgm:pt>
    <dgm:pt modelId="{34A5C1F7-B0D4-44F0-8368-178F62264491}" type="parTrans" cxnId="{D3C2FB0C-902A-4F68-99D8-B76E7A37C55F}">
      <dgm:prSet/>
      <dgm:spPr/>
      <dgm:t>
        <a:bodyPr/>
        <a:lstStyle/>
        <a:p>
          <a:endParaRPr lang="en-US" sz="3200"/>
        </a:p>
      </dgm:t>
    </dgm:pt>
    <dgm:pt modelId="{4F29BA69-D2F8-4215-9967-1A0D5F0D893D}" type="sibTrans" cxnId="{D3C2FB0C-902A-4F68-99D8-B76E7A37C55F}">
      <dgm:prSet/>
      <dgm:spPr/>
      <dgm:t>
        <a:bodyPr/>
        <a:lstStyle/>
        <a:p>
          <a:endParaRPr lang="en-US" sz="3200"/>
        </a:p>
      </dgm:t>
    </dgm:pt>
    <dgm:pt modelId="{BF4B77C2-EEA3-4507-BD79-57731309FC27}">
      <dgm:prSet phldrT="[Text]" custT="1"/>
      <dgm:spPr>
        <a:solidFill>
          <a:schemeClr val="accent1">
            <a:lumMod val="40000"/>
            <a:lumOff val="60000"/>
          </a:schemeClr>
        </a:solidFill>
      </dgm:spPr>
      <dgm:t>
        <a:bodyPr/>
        <a:lstStyle/>
        <a:p>
          <a:pPr marL="236538" indent="0"/>
          <a:r>
            <a:rPr lang="mn-MN" sz="1600" b="1" dirty="0" smtClean="0">
              <a:latin typeface="Segoe UI Light" panose="020B0502040204020203" pitchFamily="34" charset="0"/>
              <a:cs typeface="Segoe UI Light" panose="020B0502040204020203" pitchFamily="34" charset="0"/>
            </a:rPr>
            <a:t>Матриц нь баг, сум, иргэдийн хувьд тулгамдсан асуудлыг тодорхойлох, ач холбогдлоор нь эрэмбэлэхэд тусална</a:t>
          </a:r>
          <a:endParaRPr lang="en-US" sz="1600" b="1" dirty="0">
            <a:latin typeface="Segoe UI Light" panose="020B0502040204020203" pitchFamily="34" charset="0"/>
            <a:cs typeface="Segoe UI Light" panose="020B0502040204020203" pitchFamily="34" charset="0"/>
          </a:endParaRPr>
        </a:p>
      </dgm:t>
    </dgm:pt>
    <dgm:pt modelId="{777E96F0-14E4-436E-8ECF-676F862AA10B}" type="parTrans" cxnId="{709F8A54-1546-443E-96AF-2607118097EE}">
      <dgm:prSet/>
      <dgm:spPr/>
      <dgm:t>
        <a:bodyPr/>
        <a:lstStyle/>
        <a:p>
          <a:endParaRPr lang="en-US" sz="3200"/>
        </a:p>
      </dgm:t>
    </dgm:pt>
    <dgm:pt modelId="{53275483-4C45-40F7-A353-F31274DBA260}" type="sibTrans" cxnId="{709F8A54-1546-443E-96AF-2607118097EE}">
      <dgm:prSet/>
      <dgm:spPr/>
      <dgm:t>
        <a:bodyPr/>
        <a:lstStyle/>
        <a:p>
          <a:endParaRPr lang="en-US" sz="3200"/>
        </a:p>
      </dgm:t>
    </dgm:pt>
    <dgm:pt modelId="{6641660F-F041-4327-ABE4-F7E7A2EF1304}" type="pres">
      <dgm:prSet presAssocID="{E5366AE8-1A34-4403-9714-A4AFA43CAC45}" presName="CompostProcess" presStyleCnt="0">
        <dgm:presLayoutVars>
          <dgm:dir/>
          <dgm:resizeHandles val="exact"/>
        </dgm:presLayoutVars>
      </dgm:prSet>
      <dgm:spPr/>
      <dgm:t>
        <a:bodyPr/>
        <a:lstStyle/>
        <a:p>
          <a:endParaRPr lang="en-US"/>
        </a:p>
      </dgm:t>
    </dgm:pt>
    <dgm:pt modelId="{DE54FC0E-F584-4960-A474-75D5C2275648}" type="pres">
      <dgm:prSet presAssocID="{E5366AE8-1A34-4403-9714-A4AFA43CAC45}" presName="arrow" presStyleLbl="bgShp" presStyleIdx="0" presStyleCnt="1"/>
      <dgm:spPr>
        <a:sp3d z="-161800" extrusionH="600" contourW="3000">
          <a:bevelT w="48600" h="18600"/>
          <a:bevelB w="48600" h="8600" prst="relaxedInset"/>
        </a:sp3d>
      </dgm:spPr>
      <dgm:t>
        <a:bodyPr/>
        <a:lstStyle/>
        <a:p>
          <a:endParaRPr lang="en-US"/>
        </a:p>
      </dgm:t>
    </dgm:pt>
    <dgm:pt modelId="{E6409ADF-E528-4AC9-AE8F-97A6A4B9EFC1}" type="pres">
      <dgm:prSet presAssocID="{E5366AE8-1A34-4403-9714-A4AFA43CAC45}" presName="linearProcess" presStyleCnt="0"/>
      <dgm:spPr/>
      <dgm:t>
        <a:bodyPr/>
        <a:lstStyle/>
        <a:p>
          <a:endParaRPr lang="en-US"/>
        </a:p>
      </dgm:t>
    </dgm:pt>
    <dgm:pt modelId="{62C8AE93-5502-447D-9B57-E0BA72FB222B}" type="pres">
      <dgm:prSet presAssocID="{BF4B77C2-EEA3-4507-BD79-57731309FC27}" presName="textNode" presStyleLbl="node1" presStyleIdx="0" presStyleCnt="3">
        <dgm:presLayoutVars>
          <dgm:bulletEnabled val="1"/>
        </dgm:presLayoutVars>
      </dgm:prSet>
      <dgm:spPr/>
      <dgm:t>
        <a:bodyPr/>
        <a:lstStyle/>
        <a:p>
          <a:endParaRPr lang="en-US"/>
        </a:p>
      </dgm:t>
    </dgm:pt>
    <dgm:pt modelId="{36387EF0-EF27-45A0-BDFF-A3733B01502C}" type="pres">
      <dgm:prSet presAssocID="{53275483-4C45-40F7-A353-F31274DBA260}" presName="sibTrans" presStyleCnt="0"/>
      <dgm:spPr/>
      <dgm:t>
        <a:bodyPr/>
        <a:lstStyle/>
        <a:p>
          <a:endParaRPr lang="en-US"/>
        </a:p>
      </dgm:t>
    </dgm:pt>
    <dgm:pt modelId="{C345277A-BC17-4E8F-9A0E-4EFAF560E373}" type="pres">
      <dgm:prSet presAssocID="{9BAE3C58-DA62-4174-9F82-12A313754310}" presName="textNode" presStyleLbl="node1" presStyleIdx="1" presStyleCnt="3">
        <dgm:presLayoutVars>
          <dgm:bulletEnabled val="1"/>
        </dgm:presLayoutVars>
      </dgm:prSet>
      <dgm:spPr/>
      <dgm:t>
        <a:bodyPr/>
        <a:lstStyle/>
        <a:p>
          <a:endParaRPr lang="en-US"/>
        </a:p>
      </dgm:t>
    </dgm:pt>
    <dgm:pt modelId="{C09CBE71-B651-4072-87F1-F3ED08A4E9D7}" type="pres">
      <dgm:prSet presAssocID="{2C6F8627-66F7-45BD-8B7D-B64716A6F774}" presName="sibTrans" presStyleCnt="0"/>
      <dgm:spPr/>
      <dgm:t>
        <a:bodyPr/>
        <a:lstStyle/>
        <a:p>
          <a:endParaRPr lang="en-US"/>
        </a:p>
      </dgm:t>
    </dgm:pt>
    <dgm:pt modelId="{5D0D2E78-2EE3-4B59-A14B-AFE7E7C159AC}" type="pres">
      <dgm:prSet presAssocID="{0FE02DF7-9750-444D-A153-1D2FB7E02D78}" presName="textNode" presStyleLbl="node1" presStyleIdx="2" presStyleCnt="3">
        <dgm:presLayoutVars>
          <dgm:bulletEnabled val="1"/>
        </dgm:presLayoutVars>
      </dgm:prSet>
      <dgm:spPr/>
      <dgm:t>
        <a:bodyPr/>
        <a:lstStyle/>
        <a:p>
          <a:endParaRPr lang="en-US"/>
        </a:p>
      </dgm:t>
    </dgm:pt>
  </dgm:ptLst>
  <dgm:cxnLst>
    <dgm:cxn modelId="{B01B5471-286A-4FEA-A6DF-B2084D936A81}" srcId="{E5366AE8-1A34-4403-9714-A4AFA43CAC45}" destId="{9BAE3C58-DA62-4174-9F82-12A313754310}" srcOrd="1" destOrd="0" parTransId="{A45F545F-8201-489D-9F1B-7CD57545948E}" sibTransId="{2C6F8627-66F7-45BD-8B7D-B64716A6F774}"/>
    <dgm:cxn modelId="{DFCDA313-8577-4444-8ED2-320877ACF82C}" type="presOf" srcId="{9BAE3C58-DA62-4174-9F82-12A313754310}" destId="{C345277A-BC17-4E8F-9A0E-4EFAF560E373}" srcOrd="0" destOrd="0" presId="urn:microsoft.com/office/officeart/2005/8/layout/hProcess9"/>
    <dgm:cxn modelId="{F2737C64-6F69-4059-9A4C-DE0A71E67A8D}" type="presOf" srcId="{BF4B77C2-EEA3-4507-BD79-57731309FC27}" destId="{62C8AE93-5502-447D-9B57-E0BA72FB222B}" srcOrd="0" destOrd="0" presId="urn:microsoft.com/office/officeart/2005/8/layout/hProcess9"/>
    <dgm:cxn modelId="{3B6A51EA-4D72-46D7-9487-E6909E7384A7}" type="presOf" srcId="{E5366AE8-1A34-4403-9714-A4AFA43CAC45}" destId="{6641660F-F041-4327-ABE4-F7E7A2EF1304}" srcOrd="0" destOrd="0" presId="urn:microsoft.com/office/officeart/2005/8/layout/hProcess9"/>
    <dgm:cxn modelId="{2108C68B-6BDA-4AD5-B8C9-4D3D72C7C393}" type="presOf" srcId="{0FE02DF7-9750-444D-A153-1D2FB7E02D78}" destId="{5D0D2E78-2EE3-4B59-A14B-AFE7E7C159AC}" srcOrd="0" destOrd="0" presId="urn:microsoft.com/office/officeart/2005/8/layout/hProcess9"/>
    <dgm:cxn modelId="{709F8A54-1546-443E-96AF-2607118097EE}" srcId="{E5366AE8-1A34-4403-9714-A4AFA43CAC45}" destId="{BF4B77C2-EEA3-4507-BD79-57731309FC27}" srcOrd="0" destOrd="0" parTransId="{777E96F0-14E4-436E-8ECF-676F862AA10B}" sibTransId="{53275483-4C45-40F7-A353-F31274DBA260}"/>
    <dgm:cxn modelId="{D3C2FB0C-902A-4F68-99D8-B76E7A37C55F}" srcId="{E5366AE8-1A34-4403-9714-A4AFA43CAC45}" destId="{0FE02DF7-9750-444D-A153-1D2FB7E02D78}" srcOrd="2" destOrd="0" parTransId="{34A5C1F7-B0D4-44F0-8368-178F62264491}" sibTransId="{4F29BA69-D2F8-4215-9967-1A0D5F0D893D}"/>
    <dgm:cxn modelId="{45A21DD5-60B5-4345-8913-04C8E5D7D12B}" type="presParOf" srcId="{6641660F-F041-4327-ABE4-F7E7A2EF1304}" destId="{DE54FC0E-F584-4960-A474-75D5C2275648}" srcOrd="0" destOrd="0" presId="urn:microsoft.com/office/officeart/2005/8/layout/hProcess9"/>
    <dgm:cxn modelId="{1BD2B954-E004-4152-B7FE-FCD5FE60EE34}" type="presParOf" srcId="{6641660F-F041-4327-ABE4-F7E7A2EF1304}" destId="{E6409ADF-E528-4AC9-AE8F-97A6A4B9EFC1}" srcOrd="1" destOrd="0" presId="urn:microsoft.com/office/officeart/2005/8/layout/hProcess9"/>
    <dgm:cxn modelId="{0F41C654-3107-4DA6-9B61-D9E3CC0940C9}" type="presParOf" srcId="{E6409ADF-E528-4AC9-AE8F-97A6A4B9EFC1}" destId="{62C8AE93-5502-447D-9B57-E0BA72FB222B}" srcOrd="0" destOrd="0" presId="urn:microsoft.com/office/officeart/2005/8/layout/hProcess9"/>
    <dgm:cxn modelId="{42F196F3-65F9-493E-85C2-859DC17AC8DF}" type="presParOf" srcId="{E6409ADF-E528-4AC9-AE8F-97A6A4B9EFC1}" destId="{36387EF0-EF27-45A0-BDFF-A3733B01502C}" srcOrd="1" destOrd="0" presId="urn:microsoft.com/office/officeart/2005/8/layout/hProcess9"/>
    <dgm:cxn modelId="{BBF28DF8-6681-4562-B9C7-87F687EAF6C1}" type="presParOf" srcId="{E6409ADF-E528-4AC9-AE8F-97A6A4B9EFC1}" destId="{C345277A-BC17-4E8F-9A0E-4EFAF560E373}" srcOrd="2" destOrd="0" presId="urn:microsoft.com/office/officeart/2005/8/layout/hProcess9"/>
    <dgm:cxn modelId="{282B857F-155E-4D54-8EC8-DAB61523E3F0}" type="presParOf" srcId="{E6409ADF-E528-4AC9-AE8F-97A6A4B9EFC1}" destId="{C09CBE71-B651-4072-87F1-F3ED08A4E9D7}" srcOrd="3" destOrd="0" presId="urn:microsoft.com/office/officeart/2005/8/layout/hProcess9"/>
    <dgm:cxn modelId="{69E5293F-4987-4AE8-9A74-FA727DDE044C}" type="presParOf" srcId="{E6409ADF-E528-4AC9-AE8F-97A6A4B9EFC1}" destId="{5D0D2E78-2EE3-4B59-A14B-AFE7E7C159A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25BBF-26AA-4228-9C18-4E91461F126B}">
      <dsp:nvSpPr>
        <dsp:cNvPr id="0" name=""/>
        <dsp:cNvSpPr/>
      </dsp:nvSpPr>
      <dsp:spPr>
        <a:xfrm>
          <a:off x="790071" y="0"/>
          <a:ext cx="8954139" cy="4350586"/>
        </a:xfrm>
        <a:prstGeom prst="rightArrow">
          <a:avLst/>
        </a:prstGeom>
        <a:solidFill>
          <a:schemeClr val="accent4">
            <a:lumMod val="60000"/>
            <a:lumOff val="40000"/>
          </a:schemeClr>
        </a:solidFill>
        <a:ln>
          <a:noFill/>
        </a:ln>
        <a:effectLst/>
        <a:scene3d>
          <a:camera prst="orthographicFront"/>
          <a:lightRig rig="threePt" dir="t">
            <a:rot lat="0" lon="0" rev="7500000"/>
          </a:lightRig>
        </a:scene3d>
        <a:sp3d z="-152400" extrusionH="63500" prstMaterial="matte">
          <a:bevelT w="144450" h="6350"/>
          <a:contourClr>
            <a:schemeClr val="bg1"/>
          </a:contourClr>
        </a:sp3d>
      </dsp:spPr>
      <dsp:style>
        <a:lnRef idx="0">
          <a:scrgbClr r="0" g="0" b="0"/>
        </a:lnRef>
        <a:fillRef idx="3">
          <a:scrgbClr r="0" g="0" b="0"/>
        </a:fillRef>
        <a:effectRef idx="0">
          <a:scrgbClr r="0" g="0" b="0"/>
        </a:effectRef>
        <a:fontRef idx="minor"/>
      </dsp:style>
    </dsp:sp>
    <dsp:sp modelId="{66818CA4-BFFD-4A84-95C6-2EC3DE545822}">
      <dsp:nvSpPr>
        <dsp:cNvPr id="0" name=""/>
        <dsp:cNvSpPr/>
      </dsp:nvSpPr>
      <dsp:spPr>
        <a:xfrm>
          <a:off x="4629" y="1305175"/>
          <a:ext cx="2024042" cy="174023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mn-MN" sz="2400" kern="1200" dirty="0" smtClean="0"/>
            <a:t>Иргэдээс төслийн санал авах </a:t>
          </a:r>
          <a:endParaRPr lang="mn-MN" sz="2400" kern="1200" dirty="0"/>
        </a:p>
      </dsp:txBody>
      <dsp:txXfrm>
        <a:off x="89580" y="1390126"/>
        <a:ext cx="1854140" cy="1570332"/>
      </dsp:txXfrm>
    </dsp:sp>
    <dsp:sp modelId="{3D646431-3EC9-4C46-B229-B81F266E534A}">
      <dsp:nvSpPr>
        <dsp:cNvPr id="0" name=""/>
        <dsp:cNvSpPr/>
      </dsp:nvSpPr>
      <dsp:spPr>
        <a:xfrm>
          <a:off x="2129874" y="1305175"/>
          <a:ext cx="2024042" cy="174023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mn-MN" sz="2400" kern="1200" dirty="0" smtClean="0"/>
            <a:t>Саналыг нэгтгэх</a:t>
          </a:r>
          <a:endParaRPr lang="mn-MN" sz="2400" kern="1200" dirty="0"/>
        </a:p>
      </dsp:txBody>
      <dsp:txXfrm>
        <a:off x="2214825" y="1390126"/>
        <a:ext cx="1854140" cy="1570332"/>
      </dsp:txXfrm>
    </dsp:sp>
    <dsp:sp modelId="{1E0B5759-1191-49CF-ADD7-9049B4E1320C}">
      <dsp:nvSpPr>
        <dsp:cNvPr id="0" name=""/>
        <dsp:cNvSpPr/>
      </dsp:nvSpPr>
      <dsp:spPr>
        <a:xfrm>
          <a:off x="4255119" y="1305175"/>
          <a:ext cx="2024042" cy="174023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mn-MN" sz="2400" kern="1200" dirty="0" smtClean="0"/>
            <a:t>Багийн </a:t>
          </a:r>
          <a:r>
            <a:rPr lang="mn-MN" sz="2400" kern="1200" dirty="0" err="1" smtClean="0"/>
            <a:t>ИНХ</a:t>
          </a:r>
          <a:r>
            <a:rPr lang="mn-MN" sz="2400" kern="1200" dirty="0" smtClean="0"/>
            <a:t>-ийн үеэр санал хураах</a:t>
          </a:r>
          <a:endParaRPr lang="mn-MN" sz="2400" kern="1200" dirty="0"/>
        </a:p>
      </dsp:txBody>
      <dsp:txXfrm>
        <a:off x="4340070" y="1390126"/>
        <a:ext cx="1854140" cy="1570332"/>
      </dsp:txXfrm>
    </dsp:sp>
    <dsp:sp modelId="{2FEBC0C3-41A3-4597-BD2C-B55079B6C79C}">
      <dsp:nvSpPr>
        <dsp:cNvPr id="0" name=""/>
        <dsp:cNvSpPr/>
      </dsp:nvSpPr>
      <dsp:spPr>
        <a:xfrm>
          <a:off x="6380364" y="1305175"/>
          <a:ext cx="2024042" cy="174023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mn-MN" sz="2400" kern="1200" dirty="0" smtClean="0"/>
            <a:t>Батлагдсан төслүүдийн танилцуулга</a:t>
          </a:r>
          <a:r>
            <a:rPr lang="en-US" sz="2400" kern="1200" dirty="0" smtClean="0"/>
            <a:t> </a:t>
          </a:r>
          <a:r>
            <a:rPr lang="mn-MN" sz="2400" kern="1200" dirty="0" smtClean="0"/>
            <a:t>бэлтгэх</a:t>
          </a:r>
          <a:endParaRPr lang="mn-MN" sz="2400" kern="1200" dirty="0"/>
        </a:p>
      </dsp:txBody>
      <dsp:txXfrm>
        <a:off x="6465315" y="1390126"/>
        <a:ext cx="1854140" cy="1570332"/>
      </dsp:txXfrm>
    </dsp:sp>
    <dsp:sp modelId="{23B68FD0-DCC0-47C4-B5CC-250C8BBEB35C}">
      <dsp:nvSpPr>
        <dsp:cNvPr id="0" name=""/>
        <dsp:cNvSpPr/>
      </dsp:nvSpPr>
      <dsp:spPr>
        <a:xfrm>
          <a:off x="8505609" y="1305175"/>
          <a:ext cx="2024042" cy="1740234"/>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mn-MN" sz="2400" kern="1200" dirty="0" smtClean="0"/>
            <a:t>Сумын Засаг даргад хүргүүлэх</a:t>
          </a:r>
          <a:endParaRPr lang="mn-MN" sz="2400" kern="1200" dirty="0"/>
        </a:p>
      </dsp:txBody>
      <dsp:txXfrm>
        <a:off x="8590560" y="1390126"/>
        <a:ext cx="1854140" cy="1570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D5B15-E1C9-4F09-8F74-02661DD0C211}">
      <dsp:nvSpPr>
        <dsp:cNvPr id="0" name=""/>
        <dsp:cNvSpPr/>
      </dsp:nvSpPr>
      <dsp:spPr>
        <a:xfrm>
          <a:off x="0" y="0"/>
          <a:ext cx="2408412" cy="743510"/>
        </a:xfrm>
        <a:prstGeom prst="rightArrow">
          <a:avLst>
            <a:gd name="adj1" fmla="val 70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mn-MN" sz="1200" b="0" kern="1200" dirty="0">
              <a:latin typeface="Segoe UI Light" panose="020B0502040204020203" pitchFamily="34" charset="0"/>
              <a:ea typeface="+mn-ea"/>
              <a:cs typeface="Segoe UI Light" panose="020B0502040204020203" pitchFamily="34" charset="0"/>
            </a:rPr>
            <a:t>Үйл ажиллагаагаа төлөвлөх</a:t>
          </a:r>
          <a:endParaRPr lang="en-US" sz="1200" b="0" kern="1200" dirty="0">
            <a:latin typeface="Segoe UI Light" panose="020B0502040204020203" pitchFamily="34" charset="0"/>
            <a:ea typeface="+mn-ea"/>
            <a:cs typeface="Segoe UI Light" panose="020B0502040204020203" pitchFamily="34" charset="0"/>
          </a:endParaRPr>
        </a:p>
      </dsp:txBody>
      <dsp:txXfrm>
        <a:off x="602103" y="111527"/>
        <a:ext cx="1546081" cy="520457"/>
      </dsp:txXfrm>
    </dsp:sp>
    <dsp:sp modelId="{D8152AA2-D700-450C-B2C3-444374E1ECDA}">
      <dsp:nvSpPr>
        <dsp:cNvPr id="0" name=""/>
        <dsp:cNvSpPr/>
      </dsp:nvSpPr>
      <dsp:spPr>
        <a:xfrm>
          <a:off x="0" y="155002"/>
          <a:ext cx="474123" cy="42528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mn-MN" sz="1900" b="1" kern="1200" dirty="0">
              <a:latin typeface="Times New Roman" pitchFamily="18" charset="0"/>
              <a:ea typeface="+mn-ea"/>
              <a:cs typeface="Times New Roman" pitchFamily="18" charset="0"/>
            </a:rPr>
            <a:t>1</a:t>
          </a:r>
          <a:endParaRPr lang="en-US" sz="1900" b="1" kern="1200" dirty="0">
            <a:latin typeface="Times New Roman" pitchFamily="18" charset="0"/>
            <a:ea typeface="+mn-ea"/>
            <a:cs typeface="Times New Roman" pitchFamily="18" charset="0"/>
          </a:endParaRPr>
        </a:p>
      </dsp:txBody>
      <dsp:txXfrm>
        <a:off x="69434" y="217284"/>
        <a:ext cx="335255" cy="300723"/>
      </dsp:txXfrm>
    </dsp:sp>
    <dsp:sp modelId="{61B2ECC7-C0B6-458A-85A1-7668ADDC7E66}">
      <dsp:nvSpPr>
        <dsp:cNvPr id="0" name=""/>
        <dsp:cNvSpPr/>
      </dsp:nvSpPr>
      <dsp:spPr>
        <a:xfrm>
          <a:off x="2851192" y="0"/>
          <a:ext cx="1977179" cy="743510"/>
        </a:xfrm>
        <a:prstGeom prst="rightArrow">
          <a:avLst>
            <a:gd name="adj1" fmla="val 70000"/>
            <a:gd name="adj2" fmla="val 50000"/>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mn-MN" sz="1200" b="0" kern="1200" dirty="0">
              <a:latin typeface="Segoe UI Light" panose="020B0502040204020203" pitchFamily="34" charset="0"/>
              <a:ea typeface="+mn-ea"/>
              <a:cs typeface="Segoe UI Light" panose="020B0502040204020203" pitchFamily="34" charset="0"/>
            </a:rPr>
            <a:t>Танилцуулга бэлдэх</a:t>
          </a:r>
          <a:endParaRPr lang="en-US" sz="1200" b="0" kern="1200" dirty="0">
            <a:latin typeface="Segoe UI Light" panose="020B0502040204020203" pitchFamily="34" charset="0"/>
            <a:ea typeface="+mn-ea"/>
            <a:cs typeface="Segoe UI Light" panose="020B0502040204020203" pitchFamily="34" charset="0"/>
          </a:endParaRPr>
        </a:p>
      </dsp:txBody>
      <dsp:txXfrm>
        <a:off x="3345487" y="111527"/>
        <a:ext cx="1222656" cy="520457"/>
      </dsp:txXfrm>
    </dsp:sp>
    <dsp:sp modelId="{39EC9CEB-DC3B-4340-8FD1-73A30693C1E9}">
      <dsp:nvSpPr>
        <dsp:cNvPr id="0" name=""/>
        <dsp:cNvSpPr/>
      </dsp:nvSpPr>
      <dsp:spPr>
        <a:xfrm>
          <a:off x="2558869" y="164427"/>
          <a:ext cx="470432" cy="425287"/>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mn-MN" sz="1900" b="1" kern="1200" dirty="0">
              <a:latin typeface="Times New Roman" pitchFamily="18" charset="0"/>
              <a:ea typeface="+mn-ea"/>
              <a:cs typeface="Times New Roman" pitchFamily="18" charset="0"/>
            </a:rPr>
            <a:t>2</a:t>
          </a:r>
          <a:endParaRPr lang="en-US" sz="1900" b="1" kern="1200" dirty="0">
            <a:latin typeface="Times New Roman" pitchFamily="18" charset="0"/>
            <a:ea typeface="+mn-ea"/>
            <a:cs typeface="Times New Roman" pitchFamily="18" charset="0"/>
          </a:endParaRPr>
        </a:p>
      </dsp:txBody>
      <dsp:txXfrm>
        <a:off x="2627762" y="226709"/>
        <a:ext cx="332646" cy="300723"/>
      </dsp:txXfrm>
    </dsp:sp>
    <dsp:sp modelId="{2F7B61BE-BAFB-4FD2-B16F-FD097E659E52}">
      <dsp:nvSpPr>
        <dsp:cNvPr id="0" name=""/>
        <dsp:cNvSpPr/>
      </dsp:nvSpPr>
      <dsp:spPr>
        <a:xfrm>
          <a:off x="5294042" y="0"/>
          <a:ext cx="2018134" cy="743510"/>
        </a:xfrm>
        <a:prstGeom prst="rightArrow">
          <a:avLst>
            <a:gd name="adj1" fmla="val 70000"/>
            <a:gd name="adj2" fmla="val 50000"/>
          </a:avLst>
        </a:prstGeom>
        <a:solidFill>
          <a:schemeClr val="accent2">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mn-MN" sz="1200" b="0" kern="1200" dirty="0">
              <a:latin typeface="Segoe UI Light" panose="020B0502040204020203" pitchFamily="34" charset="0"/>
              <a:ea typeface="+mn-ea"/>
              <a:cs typeface="Segoe UI Light" panose="020B0502040204020203" pitchFamily="34" charset="0"/>
            </a:rPr>
            <a:t>   Мэдээллийн багцыг бүрдүүлэх</a:t>
          </a:r>
          <a:endParaRPr lang="en-US" sz="1200" b="0" kern="1200" dirty="0">
            <a:latin typeface="Segoe UI Light" panose="020B0502040204020203" pitchFamily="34" charset="0"/>
            <a:ea typeface="+mn-ea"/>
            <a:cs typeface="Segoe UI Light" panose="020B0502040204020203" pitchFamily="34" charset="0"/>
          </a:endParaRPr>
        </a:p>
      </dsp:txBody>
      <dsp:txXfrm>
        <a:off x="5798576" y="111527"/>
        <a:ext cx="1253373" cy="520457"/>
      </dsp:txXfrm>
    </dsp:sp>
    <dsp:sp modelId="{D641F83D-860E-46AB-993E-9B9952155057}">
      <dsp:nvSpPr>
        <dsp:cNvPr id="0" name=""/>
        <dsp:cNvSpPr/>
      </dsp:nvSpPr>
      <dsp:spPr>
        <a:xfrm>
          <a:off x="5037772" y="174213"/>
          <a:ext cx="489259" cy="425287"/>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mn-MN" sz="1900" b="1" kern="1200" dirty="0">
              <a:latin typeface="Times New Roman" pitchFamily="18" charset="0"/>
              <a:ea typeface="+mn-ea"/>
              <a:cs typeface="Times New Roman" pitchFamily="18" charset="0"/>
            </a:rPr>
            <a:t>3</a:t>
          </a:r>
          <a:endParaRPr lang="en-US" sz="1900" b="1" kern="1200" dirty="0">
            <a:latin typeface="Times New Roman" pitchFamily="18" charset="0"/>
            <a:ea typeface="+mn-ea"/>
            <a:cs typeface="Times New Roman" pitchFamily="18" charset="0"/>
          </a:endParaRPr>
        </a:p>
      </dsp:txBody>
      <dsp:txXfrm>
        <a:off x="5109422" y="236495"/>
        <a:ext cx="345959" cy="300723"/>
      </dsp:txXfrm>
    </dsp:sp>
    <dsp:sp modelId="{99D853CD-939E-4C83-BC1D-AB2328D2659F}">
      <dsp:nvSpPr>
        <dsp:cNvPr id="0" name=""/>
        <dsp:cNvSpPr/>
      </dsp:nvSpPr>
      <dsp:spPr>
        <a:xfrm>
          <a:off x="7782874" y="0"/>
          <a:ext cx="2320701" cy="743510"/>
        </a:xfrm>
        <a:prstGeom prst="rightArrow">
          <a:avLst>
            <a:gd name="adj1" fmla="val 70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mn-MN" sz="1200" b="0" kern="1200" dirty="0" smtClean="0">
              <a:latin typeface="Segoe UI Light" panose="020B0502040204020203" pitchFamily="34" charset="0"/>
              <a:ea typeface="+mn-ea"/>
              <a:cs typeface="Segoe UI Light" panose="020B0502040204020203" pitchFamily="34" charset="0"/>
            </a:rPr>
            <a:t>Эхний улиралд буюу </a:t>
          </a:r>
          <a:r>
            <a:rPr lang="mn-MN" sz="1200" b="1" kern="1200" dirty="0" smtClean="0">
              <a:solidFill>
                <a:srgbClr val="FF0000"/>
              </a:solidFill>
              <a:latin typeface="Segoe UI Light" panose="020B0502040204020203" pitchFamily="34" charset="0"/>
              <a:ea typeface="+mn-ea"/>
              <a:cs typeface="Segoe UI Light" panose="020B0502040204020203" pitchFamily="34" charset="0"/>
            </a:rPr>
            <a:t>2-р сард</a:t>
          </a:r>
          <a:r>
            <a:rPr lang="mn-MN" sz="1200" b="1" kern="1200" dirty="0" smtClean="0">
              <a:latin typeface="Segoe UI Light" panose="020B0502040204020203" pitchFamily="34" charset="0"/>
              <a:ea typeface="+mn-ea"/>
              <a:cs typeface="Segoe UI Light" panose="020B0502040204020203" pitchFamily="34" charset="0"/>
            </a:rPr>
            <a:t> </a:t>
          </a:r>
          <a:r>
            <a:rPr lang="mn-MN" sz="1200" b="0" kern="1200" dirty="0" smtClean="0">
              <a:latin typeface="Segoe UI Light" panose="020B0502040204020203" pitchFamily="34" charset="0"/>
              <a:ea typeface="+mn-ea"/>
              <a:cs typeface="Segoe UI Light" panose="020B0502040204020203" pitchFamily="34" charset="0"/>
            </a:rPr>
            <a:t>багтаан иргэдэд хүргэх</a:t>
          </a:r>
          <a:endParaRPr lang="en-US" sz="1200" b="0" kern="1200" dirty="0">
            <a:latin typeface="Segoe UI Light" panose="020B0502040204020203" pitchFamily="34" charset="0"/>
            <a:ea typeface="+mn-ea"/>
            <a:cs typeface="Segoe UI Light" panose="020B0502040204020203" pitchFamily="34" charset="0"/>
          </a:endParaRPr>
        </a:p>
      </dsp:txBody>
      <dsp:txXfrm>
        <a:off x="8363049" y="111527"/>
        <a:ext cx="1480298" cy="520457"/>
      </dsp:txXfrm>
    </dsp:sp>
    <dsp:sp modelId="{4F7E69C5-BE1A-471C-BC42-F98FCF7BE323}">
      <dsp:nvSpPr>
        <dsp:cNvPr id="0" name=""/>
        <dsp:cNvSpPr/>
      </dsp:nvSpPr>
      <dsp:spPr>
        <a:xfrm>
          <a:off x="7481441" y="188936"/>
          <a:ext cx="443034" cy="399515"/>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mn-MN" sz="1900" b="1" kern="1200" dirty="0">
              <a:latin typeface="Times New Roman" pitchFamily="18" charset="0"/>
              <a:ea typeface="+mn-ea"/>
              <a:cs typeface="Times New Roman" pitchFamily="18" charset="0"/>
            </a:rPr>
            <a:t>4</a:t>
          </a:r>
          <a:endParaRPr lang="en-US" sz="1900" b="1" kern="1200" dirty="0">
            <a:latin typeface="Times New Roman" pitchFamily="18" charset="0"/>
            <a:ea typeface="+mn-ea"/>
            <a:cs typeface="Times New Roman" pitchFamily="18" charset="0"/>
          </a:endParaRPr>
        </a:p>
      </dsp:txBody>
      <dsp:txXfrm>
        <a:off x="7546322" y="247444"/>
        <a:ext cx="313272" cy="282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0F3CD-AEFA-4A73-BCCE-8C01C3688A9B}">
      <dsp:nvSpPr>
        <dsp:cNvPr id="0" name=""/>
        <dsp:cNvSpPr/>
      </dsp:nvSpPr>
      <dsp:spPr>
        <a:xfrm>
          <a:off x="1431" y="0"/>
          <a:ext cx="2226776" cy="3658750"/>
        </a:xfrm>
        <a:prstGeom prst="roundRect">
          <a:avLst>
            <a:gd name="adj" fmla="val 10000"/>
          </a:avLst>
        </a:prstGeom>
        <a:solidFill>
          <a:srgbClr val="FF99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mn-MN" sz="2900" b="1" kern="1200" dirty="0" smtClean="0">
              <a:latin typeface="Segoe UI Light" panose="020B0502040204020203" pitchFamily="34" charset="0"/>
              <a:cs typeface="Segoe UI Light" panose="020B0502040204020203" pitchFamily="34" charset="0"/>
            </a:rPr>
            <a:t>Ямар сувгаар?</a:t>
          </a:r>
          <a:endParaRPr lang="en-US" sz="2900" kern="1200" dirty="0"/>
        </a:p>
      </dsp:txBody>
      <dsp:txXfrm>
        <a:off x="1431" y="1463500"/>
        <a:ext cx="2226776" cy="1463500"/>
      </dsp:txXfrm>
    </dsp:sp>
    <dsp:sp modelId="{7F5289D7-64D3-429D-9585-A1C4CDABFB76}">
      <dsp:nvSpPr>
        <dsp:cNvPr id="0" name=""/>
        <dsp:cNvSpPr/>
      </dsp:nvSpPr>
      <dsp:spPr>
        <a:xfrm>
          <a:off x="505637" y="219525"/>
          <a:ext cx="1218363" cy="121836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734C21A-91C3-403A-92AB-774D8EE3E485}">
      <dsp:nvSpPr>
        <dsp:cNvPr id="0" name=""/>
        <dsp:cNvSpPr/>
      </dsp:nvSpPr>
      <dsp:spPr>
        <a:xfrm>
          <a:off x="2295011" y="0"/>
          <a:ext cx="2226776" cy="365875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mn-MN" sz="2900" b="1" kern="1200" dirty="0" smtClean="0">
              <a:latin typeface="Segoe UI Light" panose="020B0502040204020203" pitchFamily="34" charset="0"/>
              <a:cs typeface="Segoe UI Light" panose="020B0502040204020203" pitchFamily="34" charset="0"/>
            </a:rPr>
            <a:t>Ямар хэлбэрээр?</a:t>
          </a:r>
          <a:endParaRPr lang="en-US" sz="2900" kern="1200" dirty="0"/>
        </a:p>
      </dsp:txBody>
      <dsp:txXfrm>
        <a:off x="2295011" y="1463500"/>
        <a:ext cx="2226776" cy="1463500"/>
      </dsp:txXfrm>
    </dsp:sp>
    <dsp:sp modelId="{9E594229-76A7-415C-9835-9078EEE9C06E}">
      <dsp:nvSpPr>
        <dsp:cNvPr id="0" name=""/>
        <dsp:cNvSpPr/>
      </dsp:nvSpPr>
      <dsp:spPr>
        <a:xfrm>
          <a:off x="2799218" y="219525"/>
          <a:ext cx="1218363" cy="121836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5EBE2A9-DA73-49FB-A0C3-828B3698DCB9}">
      <dsp:nvSpPr>
        <dsp:cNvPr id="0" name=""/>
        <dsp:cNvSpPr/>
      </dsp:nvSpPr>
      <dsp:spPr>
        <a:xfrm>
          <a:off x="4588591" y="0"/>
          <a:ext cx="2226776" cy="3658750"/>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mn-MN" sz="2900" b="1" kern="1200" dirty="0" smtClean="0">
              <a:latin typeface="Segoe UI Light" panose="020B0502040204020203" pitchFamily="34" charset="0"/>
              <a:cs typeface="Segoe UI Light" panose="020B0502040204020203" pitchFamily="34" charset="0"/>
            </a:rPr>
            <a:t>Хэрхэн хүргэх вэ? </a:t>
          </a:r>
          <a:endParaRPr lang="en-US" sz="2900" kern="1200" dirty="0"/>
        </a:p>
      </dsp:txBody>
      <dsp:txXfrm>
        <a:off x="4588591" y="1463500"/>
        <a:ext cx="2226776" cy="1463500"/>
      </dsp:txXfrm>
    </dsp:sp>
    <dsp:sp modelId="{C92194E2-5DE6-405C-A0EF-4B2AC539636A}">
      <dsp:nvSpPr>
        <dsp:cNvPr id="0" name=""/>
        <dsp:cNvSpPr/>
      </dsp:nvSpPr>
      <dsp:spPr>
        <a:xfrm>
          <a:off x="5092798" y="219525"/>
          <a:ext cx="1218363" cy="121836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FFCA35B-3B6D-4D43-B222-4F393C8BB615}">
      <dsp:nvSpPr>
        <dsp:cNvPr id="0" name=""/>
        <dsp:cNvSpPr/>
      </dsp:nvSpPr>
      <dsp:spPr>
        <a:xfrm>
          <a:off x="272671" y="2927000"/>
          <a:ext cx="6271456" cy="548812"/>
        </a:xfrm>
        <a:prstGeom prst="lef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D5B15-E1C9-4F09-8F74-02661DD0C211}">
      <dsp:nvSpPr>
        <dsp:cNvPr id="0" name=""/>
        <dsp:cNvSpPr/>
      </dsp:nvSpPr>
      <dsp:spPr>
        <a:xfrm>
          <a:off x="398217" y="0"/>
          <a:ext cx="3268499" cy="856706"/>
        </a:xfrm>
        <a:prstGeom prst="rightArrow">
          <a:avLst>
            <a:gd name="adj1" fmla="val 70000"/>
            <a:gd name="adj2" fmla="val 50000"/>
          </a:avLst>
        </a:prstGeom>
        <a:solidFill>
          <a:srgbClr val="5B9BD5">
            <a:tint val="40000"/>
            <a:alpha val="90000"/>
            <a:hueOff val="0"/>
            <a:satOff val="0"/>
            <a:lumOff val="0"/>
            <a:alphaOff val="0"/>
          </a:srgbClr>
        </a:solidFill>
        <a:ln w="6350" cap="flat" cmpd="sng" algn="ctr">
          <a:solidFill>
            <a:srgbClr val="5B9BD5">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27940" tIns="6985" rIns="13970" bIns="6985" numCol="1" spcCol="1270" anchor="ctr" anchorCtr="0">
          <a:noAutofit/>
        </a:bodyPr>
        <a:lstStyle/>
        <a:p>
          <a:pPr marL="0" lvl="1" indent="0" algn="l" defTabSz="488950">
            <a:lnSpc>
              <a:spcPct val="90000"/>
            </a:lnSpc>
            <a:spcBef>
              <a:spcPct val="0"/>
            </a:spcBef>
            <a:spcAft>
              <a:spcPct val="15000"/>
            </a:spcAft>
            <a:buChar char="••"/>
          </a:pPr>
          <a:r>
            <a:rPr lang="mn-MN" sz="1100" b="0" kern="120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rPr>
            <a:t>Саналын хуудас тараах</a:t>
          </a:r>
          <a:endParaRPr lang="en-US" sz="1100" b="0" kern="120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endParaRPr>
        </a:p>
        <a:p>
          <a:pPr marL="0" lvl="1" indent="0" algn="l" defTabSz="488950">
            <a:lnSpc>
              <a:spcPct val="90000"/>
            </a:lnSpc>
            <a:spcBef>
              <a:spcPct val="0"/>
            </a:spcBef>
            <a:spcAft>
              <a:spcPct val="15000"/>
            </a:spcAft>
            <a:buChar char="••"/>
          </a:pPr>
          <a:r>
            <a:rPr lang="mn-MN" sz="1100" b="0" kern="1200" dirty="0" smtClean="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rPr>
            <a:t>Иргэдийн бүлгийн хэлэлцүүлэг</a:t>
          </a:r>
          <a:endParaRPr lang="en-US" sz="1100" b="0" kern="120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endParaRPr>
        </a:p>
        <a:p>
          <a:pPr marL="0" lvl="1" indent="0" algn="l" defTabSz="488950">
            <a:lnSpc>
              <a:spcPct val="90000"/>
            </a:lnSpc>
            <a:spcBef>
              <a:spcPct val="0"/>
            </a:spcBef>
            <a:spcAft>
              <a:spcPct val="15000"/>
            </a:spcAft>
            <a:buChar char="••"/>
          </a:pPr>
          <a:r>
            <a:rPr lang="mn-MN" sz="1100" b="0" kern="1200" dirty="0" smtClean="0">
              <a:solidFill>
                <a:sysClr val="windowText" lastClr="000000">
                  <a:hueOff val="0"/>
                  <a:satOff val="0"/>
                  <a:lumOff val="0"/>
                  <a:alphaOff val="0"/>
                </a:sysClr>
              </a:solidFill>
              <a:latin typeface="Times New Roman" pitchFamily="18" charset="0"/>
              <a:ea typeface="+mn-ea"/>
              <a:cs typeface="Times New Roman" pitchFamily="18" charset="0"/>
            </a:rPr>
            <a:t>Цахим саналын зохицуулалт</a:t>
          </a:r>
          <a:endParaRPr lang="en-US" sz="1100" b="0" kern="120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endParaRPr>
        </a:p>
      </dsp:txBody>
      <dsp:txXfrm>
        <a:off x="1215342" y="128506"/>
        <a:ext cx="2151527" cy="599694"/>
      </dsp:txXfrm>
    </dsp:sp>
    <dsp:sp modelId="{D8152AA2-D700-450C-B2C3-444374E1ECDA}">
      <dsp:nvSpPr>
        <dsp:cNvPr id="0" name=""/>
        <dsp:cNvSpPr/>
      </dsp:nvSpPr>
      <dsp:spPr>
        <a:xfrm>
          <a:off x="128987" y="168536"/>
          <a:ext cx="490035" cy="490035"/>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mn-MN" sz="2400" b="1" kern="1200" dirty="0">
              <a:solidFill>
                <a:sysClr val="window" lastClr="FFFFFF"/>
              </a:solidFill>
              <a:latin typeface="Times New Roman" pitchFamily="18" charset="0"/>
              <a:ea typeface="+mn-ea"/>
              <a:cs typeface="Times New Roman" pitchFamily="18" charset="0"/>
            </a:rPr>
            <a:t>1</a:t>
          </a:r>
          <a:endParaRPr lang="en-US" sz="2400" b="1" kern="1200" dirty="0">
            <a:solidFill>
              <a:sysClr val="window" lastClr="FFFFFF"/>
            </a:solidFill>
            <a:latin typeface="Times New Roman" pitchFamily="18" charset="0"/>
            <a:ea typeface="+mn-ea"/>
            <a:cs typeface="Times New Roman" pitchFamily="18" charset="0"/>
          </a:endParaRPr>
        </a:p>
      </dsp:txBody>
      <dsp:txXfrm>
        <a:off x="200751" y="240300"/>
        <a:ext cx="346507" cy="346507"/>
      </dsp:txXfrm>
    </dsp:sp>
    <dsp:sp modelId="{DB91925C-F9F1-4214-985D-85F1A86985E3}">
      <dsp:nvSpPr>
        <dsp:cNvPr id="0" name=""/>
        <dsp:cNvSpPr/>
      </dsp:nvSpPr>
      <dsp:spPr>
        <a:xfrm>
          <a:off x="4241770" y="0"/>
          <a:ext cx="2100969" cy="856706"/>
        </a:xfrm>
        <a:prstGeom prst="rightArrow">
          <a:avLst>
            <a:gd name="adj1" fmla="val 70000"/>
            <a:gd name="adj2" fmla="val 50000"/>
          </a:avLst>
        </a:prstGeom>
        <a:solidFill>
          <a:srgbClr val="5B9BD5">
            <a:tint val="40000"/>
            <a:alpha val="90000"/>
            <a:hueOff val="-2246587"/>
            <a:satOff val="-7611"/>
            <a:lumOff val="-976"/>
            <a:alphaOff val="0"/>
          </a:srgbClr>
        </a:solidFill>
        <a:ln w="6350" cap="flat" cmpd="sng" algn="ctr">
          <a:solidFill>
            <a:srgbClr val="5B9BD5">
              <a:tint val="40000"/>
              <a:alpha val="90000"/>
              <a:hueOff val="-2246587"/>
              <a:satOff val="-7611"/>
              <a:lumOff val="-976"/>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rPr>
            <a:t>3 </a:t>
          </a:r>
          <a:r>
            <a:rPr lang="mn-MN" sz="1200" kern="1200" dirty="0" smtClean="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rPr>
            <a:t>аргаарх саналуудыг цуглуулах, нэгтгэх</a:t>
          </a:r>
          <a:endParaRPr lang="en-US" sz="1200" kern="120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endParaRPr>
        </a:p>
      </dsp:txBody>
      <dsp:txXfrm>
        <a:off x="4767013" y="128506"/>
        <a:ext cx="1275880" cy="599694"/>
      </dsp:txXfrm>
    </dsp:sp>
    <dsp:sp modelId="{30D1E3BF-5BFF-4869-A14E-321876D5EED0}">
      <dsp:nvSpPr>
        <dsp:cNvPr id="0" name=""/>
        <dsp:cNvSpPr/>
      </dsp:nvSpPr>
      <dsp:spPr>
        <a:xfrm>
          <a:off x="3993504" y="188475"/>
          <a:ext cx="490035" cy="490035"/>
        </a:xfrm>
        <a:prstGeom prst="ellips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Times New Roman" pitchFamily="18" charset="0"/>
              <a:ea typeface="+mn-ea"/>
              <a:cs typeface="Times New Roman" pitchFamily="18" charset="0"/>
            </a:rPr>
            <a:t>2 </a:t>
          </a:r>
          <a:endParaRPr lang="en-US" sz="2400" b="1" kern="1200" dirty="0">
            <a:solidFill>
              <a:sysClr val="window" lastClr="FFFFFF"/>
            </a:solidFill>
            <a:latin typeface="Times New Roman" pitchFamily="18" charset="0"/>
            <a:ea typeface="+mn-ea"/>
            <a:cs typeface="Times New Roman" pitchFamily="18" charset="0"/>
          </a:endParaRPr>
        </a:p>
      </dsp:txBody>
      <dsp:txXfrm>
        <a:off x="4065268" y="260239"/>
        <a:ext cx="346507" cy="346507"/>
      </dsp:txXfrm>
    </dsp:sp>
    <dsp:sp modelId="{5F84B8B0-B5F5-4DC7-B0AF-460F903F59D4}">
      <dsp:nvSpPr>
        <dsp:cNvPr id="0" name=""/>
        <dsp:cNvSpPr/>
      </dsp:nvSpPr>
      <dsp:spPr>
        <a:xfrm>
          <a:off x="6823736" y="0"/>
          <a:ext cx="2620074" cy="856706"/>
        </a:xfrm>
        <a:prstGeom prst="rightArrow">
          <a:avLst>
            <a:gd name="adj1" fmla="val 70000"/>
            <a:gd name="adj2" fmla="val 50000"/>
          </a:avLst>
        </a:prstGeom>
        <a:solidFill>
          <a:srgbClr val="5B9BD5">
            <a:tint val="40000"/>
            <a:alpha val="90000"/>
            <a:hueOff val="-4493175"/>
            <a:satOff val="-15221"/>
            <a:lumOff val="-1952"/>
            <a:alphaOff val="0"/>
          </a:srgbClr>
        </a:solidFill>
        <a:ln w="6350" cap="flat" cmpd="sng" algn="ctr">
          <a:solidFill>
            <a:srgbClr val="5B9BD5">
              <a:tint val="40000"/>
              <a:alpha val="90000"/>
              <a:hueOff val="-4493175"/>
              <a:satOff val="-15221"/>
              <a:lumOff val="-1952"/>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mn-MN" sz="1200" b="1" kern="1200" dirty="0" smtClean="0">
              <a:solidFill>
                <a:srgbClr val="FF0000"/>
              </a:solidFill>
              <a:latin typeface="Segoe UI Light" panose="020B0502040204020203" pitchFamily="34" charset="0"/>
              <a:ea typeface="+mn-ea"/>
              <a:cs typeface="Segoe UI Light" panose="020B0502040204020203" pitchFamily="34" charset="0"/>
            </a:rPr>
            <a:t>5-р сард багтаан </a:t>
          </a:r>
          <a:r>
            <a:rPr lang="en-US" sz="1200" b="1" kern="1200" dirty="0" smtClean="0">
              <a:solidFill>
                <a:srgbClr val="FF0000"/>
              </a:solidFill>
              <a:latin typeface="Segoe UI Light" panose="020B0502040204020203" pitchFamily="34" charset="0"/>
              <a:ea typeface="+mn-ea"/>
              <a:cs typeface="Segoe UI Light" panose="020B0502040204020203" pitchFamily="34" charset="0"/>
            </a:rPr>
            <a:t> </a:t>
          </a:r>
          <a:r>
            <a:rPr lang="mn-MN" sz="1200" b="0" kern="1200" dirty="0" smtClean="0">
              <a:solidFill>
                <a:schemeClr val="tx1"/>
              </a:solidFill>
              <a:latin typeface="Segoe UI Light" panose="020B0502040204020203" pitchFamily="34" charset="0"/>
              <a:ea typeface="+mn-ea"/>
              <a:cs typeface="Segoe UI Light" panose="020B0502040204020203" pitchFamily="34" charset="0"/>
            </a:rPr>
            <a:t>урьдчилсан нэгдсэн жагаалтыг  гаргах </a:t>
          </a:r>
          <a:endParaRPr lang="en-US" sz="1200" b="0" kern="1200" dirty="0">
            <a:solidFill>
              <a:sysClr val="windowText" lastClr="000000">
                <a:hueOff val="0"/>
                <a:satOff val="0"/>
                <a:lumOff val="0"/>
                <a:alphaOff val="0"/>
              </a:sysClr>
            </a:solidFill>
            <a:latin typeface="Segoe UI Light" panose="020B0502040204020203" pitchFamily="34" charset="0"/>
            <a:ea typeface="+mn-ea"/>
            <a:cs typeface="Segoe UI Light" panose="020B0502040204020203" pitchFamily="34" charset="0"/>
          </a:endParaRPr>
        </a:p>
      </dsp:txBody>
      <dsp:txXfrm>
        <a:off x="7478755" y="128506"/>
        <a:ext cx="1665208" cy="599694"/>
      </dsp:txXfrm>
    </dsp:sp>
    <dsp:sp modelId="{FC6C0293-1270-4EA6-A4F0-595372874F96}">
      <dsp:nvSpPr>
        <dsp:cNvPr id="0" name=""/>
        <dsp:cNvSpPr/>
      </dsp:nvSpPr>
      <dsp:spPr>
        <a:xfrm>
          <a:off x="6594507" y="176156"/>
          <a:ext cx="490035" cy="490035"/>
        </a:xfrm>
        <a:prstGeom prst="ellips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mn-MN" sz="2400" b="1" kern="1200" dirty="0" smtClean="0">
              <a:solidFill>
                <a:sysClr val="window" lastClr="FFFFFF"/>
              </a:solidFill>
              <a:latin typeface="Times New Roman" pitchFamily="18" charset="0"/>
              <a:ea typeface="+mn-ea"/>
              <a:cs typeface="Times New Roman" pitchFamily="18" charset="0"/>
            </a:rPr>
            <a:t>3</a:t>
          </a:r>
          <a:endParaRPr lang="en-US" sz="2400" b="1" kern="1200" dirty="0">
            <a:solidFill>
              <a:sysClr val="window" lastClr="FFFFFF"/>
            </a:solidFill>
            <a:latin typeface="Times New Roman" pitchFamily="18" charset="0"/>
            <a:ea typeface="+mn-ea"/>
            <a:cs typeface="Times New Roman" pitchFamily="18" charset="0"/>
          </a:endParaRPr>
        </a:p>
      </dsp:txBody>
      <dsp:txXfrm>
        <a:off x="6666271" y="247920"/>
        <a:ext cx="346507" cy="3465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D5B15-E1C9-4F09-8F74-02661DD0C211}">
      <dsp:nvSpPr>
        <dsp:cNvPr id="0" name=""/>
        <dsp:cNvSpPr/>
      </dsp:nvSpPr>
      <dsp:spPr>
        <a:xfrm>
          <a:off x="0" y="0"/>
          <a:ext cx="2841810" cy="901287"/>
        </a:xfrm>
        <a:prstGeom prst="rightArrow">
          <a:avLst>
            <a:gd name="adj1" fmla="val 70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mn-MN" sz="1200" b="0" kern="1200" dirty="0" smtClean="0">
              <a:latin typeface="Segoe UI Light" panose="020B0502040204020203" pitchFamily="34" charset="0"/>
              <a:ea typeface="+mn-ea"/>
              <a:cs typeface="Segoe UI Light" panose="020B0502040204020203" pitchFamily="34" charset="0"/>
            </a:rPr>
            <a:t>ИНХ</a:t>
          </a:r>
          <a:r>
            <a:rPr lang="mn-MN" sz="1200" b="0" strike="sngStrike" kern="1200" dirty="0" smtClean="0">
              <a:latin typeface="Segoe UI Light" panose="020B0502040204020203" pitchFamily="34" charset="0"/>
              <a:ea typeface="+mn-ea"/>
              <a:cs typeface="Segoe UI Light" panose="020B0502040204020203" pitchFamily="34" charset="0"/>
            </a:rPr>
            <a:t>-</a:t>
          </a:r>
          <a:r>
            <a:rPr lang="mn-MN" sz="1200" b="0" strike="noStrike" kern="1200" dirty="0" smtClean="0">
              <a:latin typeface="Segoe UI Light" panose="020B0502040204020203" pitchFamily="34" charset="0"/>
              <a:ea typeface="+mn-ea"/>
              <a:cs typeface="Segoe UI Light" panose="020B0502040204020203" pitchFamily="34" charset="0"/>
            </a:rPr>
            <a:t>ын</a:t>
          </a:r>
          <a:r>
            <a:rPr lang="mn-MN" sz="1200" b="0" strike="sngStrike" kern="1200" dirty="0" smtClean="0">
              <a:latin typeface="Segoe UI Light" panose="020B0502040204020203" pitchFamily="34" charset="0"/>
              <a:ea typeface="+mn-ea"/>
              <a:cs typeface="Segoe UI Light" panose="020B0502040204020203" pitchFamily="34" charset="0"/>
            </a:rPr>
            <a:t> </a:t>
          </a:r>
          <a:r>
            <a:rPr lang="mn-MN" sz="1200" b="0" strike="noStrike" kern="1200" dirty="0" smtClean="0">
              <a:latin typeface="Segoe UI Light" panose="020B0502040204020203" pitchFamily="34" charset="0"/>
              <a:ea typeface="+mn-ea"/>
              <a:cs typeface="Segoe UI Light" panose="020B0502040204020203" pitchFamily="34" charset="0"/>
            </a:rPr>
            <a:t>хүчин төгөлдөр байдал, иргэдийн оролцоог хангах</a:t>
          </a:r>
          <a:endParaRPr lang="en-US" sz="1200" b="0" kern="1200" dirty="0">
            <a:latin typeface="Segoe UI Light" panose="020B0502040204020203" pitchFamily="34" charset="0"/>
            <a:ea typeface="+mn-ea"/>
            <a:cs typeface="Segoe UI Light" panose="020B0502040204020203" pitchFamily="34" charset="0"/>
          </a:endParaRPr>
        </a:p>
      </dsp:txBody>
      <dsp:txXfrm>
        <a:off x="710452" y="135193"/>
        <a:ext cx="1815907" cy="630901"/>
      </dsp:txXfrm>
    </dsp:sp>
    <dsp:sp modelId="{D8152AA2-D700-450C-B2C3-444374E1ECDA}">
      <dsp:nvSpPr>
        <dsp:cNvPr id="0" name=""/>
        <dsp:cNvSpPr/>
      </dsp:nvSpPr>
      <dsp:spPr>
        <a:xfrm>
          <a:off x="0" y="168454"/>
          <a:ext cx="515536" cy="515536"/>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mn-MN" sz="3200" b="1" kern="1200" dirty="0">
              <a:latin typeface="Segoe UI Light" panose="020B0502040204020203" pitchFamily="34" charset="0"/>
              <a:ea typeface="+mn-ea"/>
              <a:cs typeface="Segoe UI Light" panose="020B0502040204020203" pitchFamily="34" charset="0"/>
            </a:rPr>
            <a:t>1</a:t>
          </a:r>
          <a:endParaRPr lang="en-US" sz="3200" b="1" kern="1200" dirty="0">
            <a:latin typeface="Segoe UI Light" panose="020B0502040204020203" pitchFamily="34" charset="0"/>
            <a:ea typeface="+mn-ea"/>
            <a:cs typeface="Segoe UI Light" panose="020B0502040204020203" pitchFamily="34" charset="0"/>
          </a:endParaRPr>
        </a:p>
      </dsp:txBody>
      <dsp:txXfrm>
        <a:off x="75498" y="243952"/>
        <a:ext cx="364540" cy="364540"/>
      </dsp:txXfrm>
    </dsp:sp>
    <dsp:sp modelId="{61B2ECC7-C0B6-458A-85A1-7668ADDC7E66}">
      <dsp:nvSpPr>
        <dsp:cNvPr id="0" name=""/>
        <dsp:cNvSpPr/>
      </dsp:nvSpPr>
      <dsp:spPr>
        <a:xfrm>
          <a:off x="3105245" y="0"/>
          <a:ext cx="2124287" cy="901287"/>
        </a:xfrm>
        <a:prstGeom prst="rightArrow">
          <a:avLst>
            <a:gd name="adj1" fmla="val 70000"/>
            <a:gd name="adj2" fmla="val 5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mn-MN" sz="1200" b="0" kern="1200" dirty="0" smtClean="0">
              <a:solidFill>
                <a:schemeClr val="tx1"/>
              </a:solidFill>
              <a:latin typeface="Segoe UI Light" panose="020B0502040204020203" pitchFamily="34" charset="0"/>
              <a:ea typeface="+mn-ea"/>
              <a:cs typeface="Segoe UI Light" panose="020B0502040204020203" pitchFamily="34" charset="0"/>
            </a:rPr>
            <a:t>Төслийн саналыг ач холбогдлоор нь эрэмбэлэх</a:t>
          </a:r>
          <a:endParaRPr lang="en-US" sz="1200" b="0" kern="1200" dirty="0">
            <a:solidFill>
              <a:schemeClr val="tx1"/>
            </a:solidFill>
            <a:latin typeface="Segoe UI Light" panose="020B0502040204020203" pitchFamily="34" charset="0"/>
            <a:ea typeface="+mn-ea"/>
            <a:cs typeface="Segoe UI Light" panose="020B0502040204020203" pitchFamily="34" charset="0"/>
          </a:endParaRPr>
        </a:p>
      </dsp:txBody>
      <dsp:txXfrm>
        <a:off x="3636317" y="135193"/>
        <a:ext cx="1277765" cy="630901"/>
      </dsp:txXfrm>
    </dsp:sp>
    <dsp:sp modelId="{39EC9CEB-DC3B-4340-8FD1-73A30693C1E9}">
      <dsp:nvSpPr>
        <dsp:cNvPr id="0" name=""/>
        <dsp:cNvSpPr/>
      </dsp:nvSpPr>
      <dsp:spPr>
        <a:xfrm>
          <a:off x="2856267" y="202598"/>
          <a:ext cx="515536" cy="51553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mn-MN" sz="3200" b="1" kern="1200" dirty="0">
              <a:latin typeface="Segoe UI Light" panose="020B0502040204020203" pitchFamily="34" charset="0"/>
              <a:ea typeface="+mn-ea"/>
              <a:cs typeface="Segoe UI Light" panose="020B0502040204020203" pitchFamily="34" charset="0"/>
            </a:rPr>
            <a:t>2</a:t>
          </a:r>
          <a:endParaRPr lang="en-US" sz="3200" b="1" kern="1200" dirty="0">
            <a:latin typeface="Segoe UI Light" panose="020B0502040204020203" pitchFamily="34" charset="0"/>
            <a:ea typeface="+mn-ea"/>
            <a:cs typeface="Segoe UI Light" panose="020B0502040204020203" pitchFamily="34" charset="0"/>
          </a:endParaRPr>
        </a:p>
      </dsp:txBody>
      <dsp:txXfrm>
        <a:off x="2931765" y="278096"/>
        <a:ext cx="364540" cy="364540"/>
      </dsp:txXfrm>
    </dsp:sp>
    <dsp:sp modelId="{2F7B61BE-BAFB-4FD2-B16F-FD097E659E52}">
      <dsp:nvSpPr>
        <dsp:cNvPr id="0" name=""/>
        <dsp:cNvSpPr/>
      </dsp:nvSpPr>
      <dsp:spPr>
        <a:xfrm>
          <a:off x="5583460" y="0"/>
          <a:ext cx="2037718" cy="901287"/>
        </a:xfrm>
        <a:prstGeom prst="rightArrow">
          <a:avLst>
            <a:gd name="adj1" fmla="val 70000"/>
            <a:gd name="adj2" fmla="val 50000"/>
          </a:avLst>
        </a:prstGeom>
        <a:solidFill>
          <a:schemeClr val="bg2">
            <a:lumMod val="9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mn-MN" sz="1200" b="0" kern="1200" dirty="0" smtClean="0">
              <a:latin typeface="Segoe UI Light" panose="020B0502040204020203" pitchFamily="34" charset="0"/>
              <a:ea typeface="+mn-ea"/>
              <a:cs typeface="Segoe UI Light" panose="020B0502040204020203" pitchFamily="34" charset="0"/>
            </a:rPr>
            <a:t>Төслийн санал бүрээр иргэдийн санал хураах</a:t>
          </a:r>
          <a:endParaRPr lang="en-US" sz="1200" b="0" kern="1200" dirty="0">
            <a:latin typeface="Segoe UI Light" panose="020B0502040204020203" pitchFamily="34" charset="0"/>
            <a:ea typeface="+mn-ea"/>
            <a:cs typeface="Segoe UI Light" panose="020B0502040204020203" pitchFamily="34" charset="0"/>
          </a:endParaRPr>
        </a:p>
      </dsp:txBody>
      <dsp:txXfrm>
        <a:off x="6092890" y="135193"/>
        <a:ext cx="1212838" cy="630901"/>
      </dsp:txXfrm>
    </dsp:sp>
    <dsp:sp modelId="{D641F83D-860E-46AB-993E-9B9952155057}">
      <dsp:nvSpPr>
        <dsp:cNvPr id="0" name=""/>
        <dsp:cNvSpPr/>
      </dsp:nvSpPr>
      <dsp:spPr>
        <a:xfrm>
          <a:off x="5315572" y="209949"/>
          <a:ext cx="515536" cy="515536"/>
        </a:xfrm>
        <a:prstGeom prst="ellipse">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mn-MN" sz="3200" b="1" kern="1200" dirty="0">
              <a:latin typeface="Segoe UI Light" panose="020B0502040204020203" pitchFamily="34" charset="0"/>
              <a:ea typeface="+mn-ea"/>
              <a:cs typeface="Segoe UI Light" panose="020B0502040204020203" pitchFamily="34" charset="0"/>
            </a:rPr>
            <a:t>3</a:t>
          </a:r>
          <a:endParaRPr lang="en-US" sz="3200" b="1" kern="1200" dirty="0">
            <a:latin typeface="Segoe UI Light" panose="020B0502040204020203" pitchFamily="34" charset="0"/>
            <a:ea typeface="+mn-ea"/>
            <a:cs typeface="Segoe UI Light" panose="020B0502040204020203" pitchFamily="34" charset="0"/>
          </a:endParaRPr>
        </a:p>
      </dsp:txBody>
      <dsp:txXfrm>
        <a:off x="5391070" y="285447"/>
        <a:ext cx="364540" cy="364540"/>
      </dsp:txXfrm>
    </dsp:sp>
    <dsp:sp modelId="{DB91925C-F9F1-4214-985D-85F1A86985E3}">
      <dsp:nvSpPr>
        <dsp:cNvPr id="0" name=""/>
        <dsp:cNvSpPr/>
      </dsp:nvSpPr>
      <dsp:spPr>
        <a:xfrm>
          <a:off x="7860353" y="0"/>
          <a:ext cx="3141099" cy="901287"/>
        </a:xfrm>
        <a:prstGeom prst="rightArrow">
          <a:avLst>
            <a:gd name="adj1" fmla="val 70000"/>
            <a:gd name="adj2" fmla="val 50000"/>
          </a:avLst>
        </a:prstGeom>
        <a:solidFill>
          <a:srgbClr val="EADCF4">
            <a:alpha val="89804"/>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mn-MN" sz="1200" b="0" strike="noStrike" kern="1200" dirty="0" smtClean="0">
              <a:latin typeface="Segoe UI Light" panose="020B0502040204020203" pitchFamily="34" charset="0"/>
              <a:ea typeface="+mn-ea"/>
              <a:cs typeface="Segoe UI Light" panose="020B0502040204020203" pitchFamily="34" charset="0"/>
            </a:rPr>
            <a:t>Эрэмбэлсэн төслийн саналын жагсаалтыг танилцуулан батлах </a:t>
          </a:r>
          <a:r>
            <a:rPr lang="en-US" sz="1200" b="0" kern="1200" dirty="0" smtClean="0">
              <a:solidFill>
                <a:srgbClr val="FF0000"/>
              </a:solidFill>
              <a:latin typeface="Segoe UI Light" panose="020B0502040204020203" pitchFamily="34" charset="0"/>
              <a:ea typeface="+mn-ea"/>
              <a:cs typeface="Segoe UI Light" panose="020B0502040204020203" pitchFamily="34" charset="0"/>
            </a:rPr>
            <a:t>(</a:t>
          </a:r>
          <a:r>
            <a:rPr lang="mn-MN" sz="1200" b="1" kern="1200" dirty="0" smtClean="0">
              <a:solidFill>
                <a:srgbClr val="FF0000"/>
              </a:solidFill>
              <a:latin typeface="Segoe UI Light" panose="020B0502040204020203" pitchFamily="34" charset="0"/>
              <a:ea typeface="+mn-ea"/>
              <a:cs typeface="Segoe UI Light" panose="020B0502040204020203" pitchFamily="34" charset="0"/>
            </a:rPr>
            <a:t>5-р сард багтаан</a:t>
          </a:r>
          <a:r>
            <a:rPr lang="en-US" sz="1200" b="0" kern="1200" dirty="0" smtClean="0">
              <a:solidFill>
                <a:srgbClr val="FF0000"/>
              </a:solidFill>
              <a:latin typeface="Segoe UI Light" panose="020B0502040204020203" pitchFamily="34" charset="0"/>
              <a:ea typeface="+mn-ea"/>
              <a:cs typeface="Segoe UI Light" panose="020B0502040204020203" pitchFamily="34" charset="0"/>
            </a:rPr>
            <a:t>)</a:t>
          </a:r>
          <a:endParaRPr lang="en-US" sz="1100" b="0" kern="1200" dirty="0">
            <a:solidFill>
              <a:srgbClr val="FF0000"/>
            </a:solidFill>
            <a:latin typeface="Segoe UI Light" panose="020B0502040204020203" pitchFamily="34" charset="0"/>
            <a:ea typeface="+mn-ea"/>
            <a:cs typeface="Segoe UI Light" panose="020B0502040204020203" pitchFamily="34" charset="0"/>
          </a:endParaRPr>
        </a:p>
      </dsp:txBody>
      <dsp:txXfrm>
        <a:off x="8645628" y="135193"/>
        <a:ext cx="2040374" cy="630901"/>
      </dsp:txXfrm>
    </dsp:sp>
    <dsp:sp modelId="{30D1E3BF-5BFF-4869-A14E-321876D5EED0}">
      <dsp:nvSpPr>
        <dsp:cNvPr id="0" name=""/>
        <dsp:cNvSpPr/>
      </dsp:nvSpPr>
      <dsp:spPr>
        <a:xfrm>
          <a:off x="7618505" y="198164"/>
          <a:ext cx="515536" cy="515536"/>
        </a:xfrm>
        <a:prstGeom prst="ellipse">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mn-MN" sz="3200" b="1" kern="1200" dirty="0">
              <a:latin typeface="Segoe UI Light" panose="020B0502040204020203" pitchFamily="34" charset="0"/>
              <a:ea typeface="+mn-ea"/>
              <a:cs typeface="Segoe UI Light" panose="020B0502040204020203" pitchFamily="34" charset="0"/>
            </a:rPr>
            <a:t>4</a:t>
          </a:r>
          <a:endParaRPr lang="en-US" sz="3200" b="1" kern="1200" dirty="0">
            <a:latin typeface="Segoe UI Light" panose="020B0502040204020203" pitchFamily="34" charset="0"/>
            <a:ea typeface="+mn-ea"/>
            <a:cs typeface="Segoe UI Light" panose="020B0502040204020203" pitchFamily="34" charset="0"/>
          </a:endParaRPr>
        </a:p>
      </dsp:txBody>
      <dsp:txXfrm>
        <a:off x="7694003" y="273662"/>
        <a:ext cx="364540" cy="364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4FC0E-F584-4960-A474-75D5C2275648}">
      <dsp:nvSpPr>
        <dsp:cNvPr id="0" name=""/>
        <dsp:cNvSpPr/>
      </dsp:nvSpPr>
      <dsp:spPr>
        <a:xfrm>
          <a:off x="810835" y="0"/>
          <a:ext cx="9189465" cy="3672544"/>
        </a:xfrm>
        <a:prstGeom prst="rightArrow">
          <a:avLst/>
        </a:prstGeom>
        <a:solidFill>
          <a:schemeClr val="accent2">
            <a:tint val="40000"/>
            <a:hueOff val="0"/>
            <a:satOff val="0"/>
            <a:lumOff val="0"/>
            <a:alphaOff val="0"/>
          </a:schemeClr>
        </a:solidFill>
        <a:ln>
          <a:noFill/>
        </a:ln>
        <a:effectLst/>
        <a:sp3d z="-161800" extrusionH="600" contourW="3000">
          <a:bevelT w="48600" h="18600"/>
          <a:bevelB w="48600" h="8600" prst="relaxedInset"/>
        </a:sp3d>
      </dsp:spPr>
      <dsp:style>
        <a:lnRef idx="0">
          <a:scrgbClr r="0" g="0" b="0"/>
        </a:lnRef>
        <a:fillRef idx="1">
          <a:scrgbClr r="0" g="0" b="0"/>
        </a:fillRef>
        <a:effectRef idx="0">
          <a:scrgbClr r="0" g="0" b="0"/>
        </a:effectRef>
        <a:fontRef idx="minor"/>
      </dsp:style>
    </dsp:sp>
    <dsp:sp modelId="{62C8AE93-5502-447D-9B57-E0BA72FB222B}">
      <dsp:nvSpPr>
        <dsp:cNvPr id="0" name=""/>
        <dsp:cNvSpPr/>
      </dsp:nvSpPr>
      <dsp:spPr>
        <a:xfrm>
          <a:off x="0" y="1101763"/>
          <a:ext cx="3243340" cy="1469017"/>
        </a:xfrm>
        <a:prstGeom prst="roundRect">
          <a:avLst/>
        </a:prstGeom>
        <a:solidFill>
          <a:schemeClr val="accent1">
            <a:lumMod val="40000"/>
            <a:lumOff val="6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236538" lvl="0" indent="0" algn="ctr" defTabSz="711200">
            <a:lnSpc>
              <a:spcPct val="90000"/>
            </a:lnSpc>
            <a:spcBef>
              <a:spcPct val="0"/>
            </a:spcBef>
            <a:spcAft>
              <a:spcPct val="35000"/>
            </a:spcAft>
          </a:pPr>
          <a:r>
            <a:rPr lang="mn-MN" sz="1600" b="1" kern="1200" dirty="0" smtClean="0">
              <a:latin typeface="Segoe UI Light" panose="020B0502040204020203" pitchFamily="34" charset="0"/>
              <a:cs typeface="Segoe UI Light" panose="020B0502040204020203" pitchFamily="34" charset="0"/>
            </a:rPr>
            <a:t>Матриц нь баг, сум, иргэдийн хувьд тулгамдсан асуудлыг тодорхойлох, ач холбогдлоор нь эрэмбэлэхэд тусална</a:t>
          </a:r>
          <a:endParaRPr lang="en-US" sz="1600" b="1" kern="1200" dirty="0">
            <a:latin typeface="Segoe UI Light" panose="020B0502040204020203" pitchFamily="34" charset="0"/>
            <a:cs typeface="Segoe UI Light" panose="020B0502040204020203" pitchFamily="34" charset="0"/>
          </a:endParaRPr>
        </a:p>
      </dsp:txBody>
      <dsp:txXfrm>
        <a:off x="71711" y="1173474"/>
        <a:ext cx="3099918" cy="1325595"/>
      </dsp:txXfrm>
    </dsp:sp>
    <dsp:sp modelId="{C345277A-BC17-4E8F-9A0E-4EFAF560E373}">
      <dsp:nvSpPr>
        <dsp:cNvPr id="0" name=""/>
        <dsp:cNvSpPr/>
      </dsp:nvSpPr>
      <dsp:spPr>
        <a:xfrm>
          <a:off x="3783897" y="1101763"/>
          <a:ext cx="3243340" cy="1469017"/>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236538" lvl="0" indent="0" algn="ctr" defTabSz="800100">
            <a:lnSpc>
              <a:spcPct val="90000"/>
            </a:lnSpc>
            <a:spcBef>
              <a:spcPct val="0"/>
            </a:spcBef>
            <a:spcAft>
              <a:spcPct val="35000"/>
            </a:spcAft>
          </a:pPr>
          <a:r>
            <a:rPr lang="mn-MN" sz="1800" b="1" kern="1200" dirty="0" smtClean="0">
              <a:latin typeface="Segoe UI Light" panose="020B0502040204020203" pitchFamily="34" charset="0"/>
              <a:cs typeface="Segoe UI Light" panose="020B0502040204020203" pitchFamily="34" charset="0"/>
            </a:rPr>
            <a:t>Асуудлын мод нь гол асуудлын шалтгаан, үр нөлөөг тодруулна</a:t>
          </a:r>
          <a:endParaRPr lang="en-US" sz="1800" b="1" kern="1200" dirty="0">
            <a:latin typeface="Segoe UI Light" panose="020B0502040204020203" pitchFamily="34" charset="0"/>
            <a:cs typeface="Segoe UI Light" panose="020B0502040204020203" pitchFamily="34" charset="0"/>
          </a:endParaRPr>
        </a:p>
      </dsp:txBody>
      <dsp:txXfrm>
        <a:off x="3855608" y="1173474"/>
        <a:ext cx="3099918" cy="1325595"/>
      </dsp:txXfrm>
    </dsp:sp>
    <dsp:sp modelId="{5D0D2E78-2EE3-4B59-A14B-AFE7E7C159AC}">
      <dsp:nvSpPr>
        <dsp:cNvPr id="0" name=""/>
        <dsp:cNvSpPr/>
      </dsp:nvSpPr>
      <dsp:spPr>
        <a:xfrm>
          <a:off x="7567795" y="1101763"/>
          <a:ext cx="3243340" cy="1469017"/>
        </a:xfrm>
        <a:prstGeom prst="roundRect">
          <a:avLst/>
        </a:prstGeom>
        <a:solidFill>
          <a:srgbClr val="FF9F9F"/>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6213" lvl="0" indent="0" algn="ctr" defTabSz="800100">
            <a:lnSpc>
              <a:spcPct val="90000"/>
            </a:lnSpc>
            <a:spcBef>
              <a:spcPct val="0"/>
            </a:spcBef>
            <a:spcAft>
              <a:spcPct val="35000"/>
            </a:spcAft>
          </a:pPr>
          <a:r>
            <a:rPr lang="mn-MN" sz="1800" b="1" kern="1200" dirty="0" smtClean="0">
              <a:latin typeface="Segoe UI Light" panose="020B0502040204020203" pitchFamily="34" charset="0"/>
              <a:cs typeface="Segoe UI Light" panose="020B0502040204020203" pitchFamily="34" charset="0"/>
            </a:rPr>
            <a:t>Шийдлийн мод нь гол асуудлыг хэрхэн шийдвэрлэх стратегийг тодорхойлно</a:t>
          </a:r>
          <a:endParaRPr lang="en-US" sz="1800" b="1" kern="1200" dirty="0">
            <a:latin typeface="Segoe UI Light" panose="020B0502040204020203" pitchFamily="34" charset="0"/>
            <a:cs typeface="Segoe UI Light" panose="020B0502040204020203" pitchFamily="34" charset="0"/>
          </a:endParaRPr>
        </a:p>
      </dsp:txBody>
      <dsp:txXfrm>
        <a:off x="7639506" y="1173474"/>
        <a:ext cx="3099918" cy="13255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A4B98-25F7-42FA-868C-B44A1DF6605B}" type="datetimeFigureOut">
              <a:rPr lang="en-US" smtClean="0"/>
              <a:t>3/6/2019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0B53D-6A95-40A5-BF7A-BFB376B827AC}" type="slidenum">
              <a:rPr lang="en-US" smtClean="0"/>
              <a:t>‹#›</a:t>
            </a:fld>
            <a:endParaRPr lang="en-US"/>
          </a:p>
        </p:txBody>
      </p:sp>
    </p:spTree>
    <p:extLst>
      <p:ext uri="{BB962C8B-B14F-4D97-AF65-F5344CB8AC3E}">
        <p14:creationId xmlns:p14="http://schemas.microsoft.com/office/powerpoint/2010/main" val="80741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1" defTabSz="907633">
              <a:defRPr/>
            </a:pPr>
            <a:r>
              <a:rPr lang="en-US" b="1" dirty="0"/>
              <a:t>5.1 </a:t>
            </a:r>
            <a:r>
              <a:rPr lang="mn-MN" b="1" dirty="0"/>
              <a:t>Баг, хорооны Засаг дарга нь сум, дүүргийн Засаг даргын Тамгын газартай хамтран өмнөх оны </a:t>
            </a:r>
            <a:r>
              <a:rPr lang="mn-MN" b="1" dirty="0" err="1"/>
              <a:t>ОНХС</a:t>
            </a:r>
            <a:r>
              <a:rPr lang="mn-MN" b="1" dirty="0"/>
              <a:t>-ийн үйл ажиллагааны үр дүн, тухайн онд </a:t>
            </a:r>
            <a:r>
              <a:rPr lang="mn-MN" b="1" dirty="0" err="1"/>
              <a:t>ОНХС</a:t>
            </a:r>
            <a:r>
              <a:rPr lang="mn-MN" b="1" dirty="0"/>
              <a:t>-ийн хөрөнгөөр санхүүжүүлэхээр батлагдсан хөрөнгө оруулалт, хөтөлбөр, төсөл, арга хэмжээний талаарх дэлгэрэнгүй танилцуулгыг дараагийн төсвийн жилийн аймаг, нийслэл, сум, дүүргийн эдийн засаг, нийгмийг хөгжүүлэх үндсэн чиглэлд тусгагдсан тэргүүлэх ач холбогдолтой хөрөнгө оруулалт, хөтөлбөр, төсөл, арга хэмжээний танилцуулгын хамт бэлтгэж баг, хороо, сум, дүүргийн мэдээ, мэдээллийн хэрэгслээр дамжуулан 2 дугаар сард багтаан олон нийтэд танилцуулна.</a:t>
            </a:r>
          </a:p>
          <a:p>
            <a:pPr marL="0" lvl="1" defTabSz="907633">
              <a:defRPr/>
            </a:pPr>
            <a:endParaRPr lang="mn-MN" sz="1100" b="1" dirty="0"/>
          </a:p>
          <a:p>
            <a:pPr marL="0" lvl="2" defTabSz="907633">
              <a:defRPr/>
            </a:pPr>
            <a:r>
              <a:rPr lang="en-US" b="1" dirty="0"/>
              <a:t>5.2.2 </a:t>
            </a:r>
            <a:r>
              <a:rPr lang="mn-MN" b="1" dirty="0"/>
              <a:t>бүлгийн ярилцлага, /орон нутгийн иргэд өөрсдийн өмнө тулгамдаж буй асуудлаар нийтийн ашиг сонирхлыг илэрхийлж сайн дурын үндсэн дээр нэгдсэн хэд хэдэн бүлгийн зохион байгуулалт/; </a:t>
            </a:r>
          </a:p>
          <a:p>
            <a:pPr marL="0" lvl="2" defTabSz="907633">
              <a:defRPr/>
            </a:pPr>
            <a:endParaRPr lang="mn-MN" b="1" dirty="0"/>
          </a:p>
          <a:p>
            <a:pPr marL="0" lvl="2" defTabSz="907633">
              <a:defRPr/>
            </a:pPr>
            <a:r>
              <a:rPr lang="en-US" b="1" dirty="0"/>
              <a:t>5.4 </a:t>
            </a:r>
            <a:r>
              <a:rPr lang="mn-MN" b="1" dirty="0"/>
              <a:t>Энэ журмын 5.2.2-т заасан хэлбэрээр санал авах тохиолдолд 50-</a:t>
            </a:r>
            <a:r>
              <a:rPr lang="mn-MN" b="1" dirty="0" err="1"/>
              <a:t>иас</a:t>
            </a:r>
            <a:r>
              <a:rPr lang="mn-MN" b="1" dirty="0"/>
              <a:t> доошгүй /сум, дүүргийн төвөөс алслагдсан баг, хорооны хувьд 30-аас доошгүй/ иргэний бүрэлдэхүүнтэй бүлгийн ярилцлага, хэлэлцүүлгийг бүлэг тус бүр 2-оос доошгүй удаа зохион байгуулах ба хэлэлцүүлгийн үеэр иргэдээс авсан саналыг энэхүү журмын 3 дугаар хавсралтад заасан хэлэлцүүлгийн тэмдэглэлд тусган хэлэлцүүлэгт оролцсон иргэдийн гарын үсгээр баталгаажуулна.</a:t>
            </a:r>
          </a:p>
          <a:p>
            <a:pPr marL="0" lvl="2" defTabSz="907633">
              <a:defRPr/>
            </a:pPr>
            <a:endParaRPr lang="mn-MN" sz="1100" b="1" dirty="0"/>
          </a:p>
          <a:p>
            <a:pPr marL="0" lvl="2" defTabSz="907633">
              <a:defRPr/>
            </a:pPr>
            <a:r>
              <a:rPr lang="en-US" b="1" dirty="0"/>
              <a:t>5.5 </a:t>
            </a:r>
            <a:r>
              <a:rPr lang="mn-MN" b="1" dirty="0"/>
              <a:t>Энэ журмын 5.2.3-т заасан арга хэлбэрээр санал авах тохиолдолд 30-аас доошгүй хоногийн турш тогтсон цахим хаяг, цахим хуудсаар саналыг хүлээн авах бөгөөд саналыг 4 дүгээр хавсралтад заасан маягтын дагуу нэгтгэн баталгаажуулна. </a:t>
            </a:r>
            <a:endParaRPr lang="mn-MN" sz="1100" b="1" dirty="0"/>
          </a:p>
          <a:p>
            <a:endParaRPr lang="mn-MN" dirty="0"/>
          </a:p>
        </p:txBody>
      </p:sp>
      <p:sp>
        <p:nvSpPr>
          <p:cNvPr id="4" name="Slide Number Placeholder 3"/>
          <p:cNvSpPr>
            <a:spLocks noGrp="1"/>
          </p:cNvSpPr>
          <p:nvPr>
            <p:ph type="sldNum" sz="quarter" idx="10"/>
          </p:nvPr>
        </p:nvSpPr>
        <p:spPr/>
        <p:txBody>
          <a:bodyPr/>
          <a:lstStyle/>
          <a:p>
            <a:fld id="{BC77BBCE-A8D8-410E-9BF3-B738E6885B90}" type="slidenum">
              <a:rPr lang="mn-MN" smtClean="0">
                <a:solidFill>
                  <a:prstClr val="black"/>
                </a:solidFill>
              </a:rPr>
              <a:pPr/>
              <a:t>2</a:t>
            </a:fld>
            <a:endParaRPr lang="mn-MN">
              <a:solidFill>
                <a:prstClr val="black"/>
              </a:solidFill>
            </a:endParaRPr>
          </a:p>
        </p:txBody>
      </p:sp>
    </p:spTree>
    <p:extLst>
      <p:ext uri="{BB962C8B-B14F-4D97-AF65-F5344CB8AC3E}">
        <p14:creationId xmlns:p14="http://schemas.microsoft.com/office/powerpoint/2010/main" val="414775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dirty="0" smtClean="0"/>
              <a:t>Чанартай оролцоог хангах хамгийн эхний алхам нь төлөвлөлтөөс эхлэх ёстой. Төлөвлөлтийг орон нутгийн хөгжлийн сангийн үе шат бүрээр үүрэгжүүлж, цаг хугацааны хувьд хуваарилан баталгаажуулснаар ажил зохион байгуулалтанд орж, чиг үүрэг тодорхой болох ач холбогдолтой юм</a:t>
            </a:r>
            <a:r>
              <a:rPr lang="en-US" dirty="0" smtClean="0"/>
              <a:t> </a:t>
            </a:r>
            <a:r>
              <a:rPr lang="mn-MN" dirty="0" smtClean="0"/>
              <a:t>. </a:t>
            </a:r>
            <a:endParaRPr lang="en-US" dirty="0" smtClean="0"/>
          </a:p>
        </p:txBody>
      </p:sp>
      <p:sp>
        <p:nvSpPr>
          <p:cNvPr id="4" name="Slide Number Placeholder 3"/>
          <p:cNvSpPr>
            <a:spLocks noGrp="1"/>
          </p:cNvSpPr>
          <p:nvPr>
            <p:ph type="sldNum" sz="quarter" idx="10"/>
          </p:nvPr>
        </p:nvSpPr>
        <p:spPr/>
        <p:txBody>
          <a:bodyPr/>
          <a:lstStyle/>
          <a:p>
            <a:fld id="{534AEFF6-4E34-4483-9B5B-69D71FF8481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8879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AEFF6-4E34-4483-9B5B-69D71FF8481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5052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b="1" dirty="0" smtClean="0">
                <a:latin typeface="Segoe UI Light" panose="020B0502040204020203" pitchFamily="34" charset="0"/>
                <a:cs typeface="Segoe UI Light" panose="020B0502040204020203" pitchFamily="34" charset="0"/>
              </a:rPr>
              <a:t>Мэдээллийг түгээхдээ: </a:t>
            </a:r>
          </a:p>
          <a:p>
            <a:pPr marL="342900" indent="-342900">
              <a:spcBef>
                <a:spcPts val="600"/>
              </a:spcBef>
              <a:buSzPct val="150000"/>
              <a:buBlip>
                <a:blip r:embed="rId3"/>
              </a:buBlip>
            </a:pPr>
            <a:r>
              <a:rPr lang="mn-MN" sz="1200" dirty="0" smtClean="0">
                <a:latin typeface="Segoe UI Light" panose="020B0502040204020203" pitchFamily="34" charset="0"/>
                <a:cs typeface="Segoe UI Light" panose="020B0502040204020203" pitchFamily="34" charset="0"/>
              </a:rPr>
              <a:t>Ямар сувгаар</a:t>
            </a:r>
            <a:endParaRPr lang="en-US" sz="1200" dirty="0" smtClean="0">
              <a:latin typeface="Segoe UI Light" panose="020B0502040204020203" pitchFamily="34" charset="0"/>
              <a:cs typeface="Segoe UI Light" panose="020B0502040204020203" pitchFamily="34" charset="0"/>
            </a:endParaRPr>
          </a:p>
          <a:p>
            <a:pPr marL="342900" indent="-342900">
              <a:spcBef>
                <a:spcPts val="600"/>
              </a:spcBef>
              <a:buSzPct val="150000"/>
              <a:buBlip>
                <a:blip r:embed="rId3"/>
              </a:buBlip>
            </a:pPr>
            <a:r>
              <a:rPr lang="mn-MN" sz="1200" dirty="0" smtClean="0">
                <a:latin typeface="Segoe UI Light" panose="020B0502040204020203" pitchFamily="34" charset="0"/>
                <a:cs typeface="Segoe UI Light" panose="020B0502040204020203" pitchFamily="34" charset="0"/>
              </a:rPr>
              <a:t>Ямар хэлбэрээр</a:t>
            </a:r>
          </a:p>
          <a:p>
            <a:pPr marL="342900" indent="-342900">
              <a:lnSpc>
                <a:spcPct val="114000"/>
              </a:lnSpc>
              <a:spcBef>
                <a:spcPts val="600"/>
              </a:spcBef>
              <a:buSzPct val="150000"/>
              <a:buBlip>
                <a:blip r:embed="rId3"/>
              </a:buBlip>
            </a:pPr>
            <a:r>
              <a:rPr lang="mn-MN" sz="1200" dirty="0" smtClean="0">
                <a:latin typeface="Segoe UI Light" panose="020B0502040204020203" pitchFamily="34" charset="0"/>
                <a:cs typeface="Segoe UI Light" panose="020B0502040204020203" pitchFamily="34" charset="0"/>
              </a:rPr>
              <a:t>Хэрхэн хүргэх вэ гэдгийг сайтар төлөвлөж, холбогдох ажлыг хариуцах этгээд болон төсвийг бэлдэж, санхүүжүүлэх эх үүсвэрийг тодорхой болгох шаардлагатай.</a:t>
            </a:r>
            <a:endParaRPr lang="en-US" sz="1200" dirty="0" smtClean="0">
              <a:latin typeface="Segoe UI Light" panose="020B0502040204020203" pitchFamily="34" charset="0"/>
              <a:cs typeface="Segoe UI Light"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7114FB4B-8800-431F-9CEA-8288D29521F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25267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kern="1200" dirty="0" smtClean="0">
                <a:solidFill>
                  <a:schemeClr val="tx1"/>
                </a:solidFill>
                <a:effectLst/>
                <a:latin typeface="+mn-lt"/>
                <a:ea typeface="+mn-ea"/>
                <a:cs typeface="+mn-cs"/>
              </a:rPr>
              <a:t>Тухайн орон нутагтаа оршин суугчид нутгийнхаа хөгжлийн тулгамдсан асуудал, тэргүүлэх чиглэл, бодлого хөтөлбөрийг тодорхойлох талаар төв засгийн газраас илүү чадавхитай байдаг төдийгүй орон нутгийн иргэдийн нийтлэг ашиг сонирхол, хэрэгцээг хамгийн сайн төлөөлж чаддаг. Тийм ч учраас орон нутгийн хөгжлийн сангийн хөрөнгөөр бүтээн босгох, хэрэгжүүлэх аливаа төсөлд саналаа өгөх, мөн өөрөө санаачлага гаргаж төсөл нэр дэвшүүлэх нь иргэдийн оролцооны хамгийн чухал үе шат юм.</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4AEFF6-4E34-4483-9B5B-69D71FF8481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8514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dirty="0" smtClean="0">
                <a:latin typeface="Segoe UI Light" panose="020B0502040204020203" pitchFamily="34" charset="0"/>
                <a:cs typeface="Segoe UI Light" panose="020B0502040204020203" pitchFamily="34" charset="0"/>
              </a:rPr>
              <a:t>Нийтийн эрх ашиг, ашиг сонирхолд</a:t>
            </a:r>
            <a:r>
              <a:rPr lang="en-US" sz="1200" dirty="0" smtClean="0">
                <a:latin typeface="Segoe UI Light" panose="020B0502040204020203" pitchFamily="34" charset="0"/>
                <a:cs typeface="Segoe UI Light" panose="020B0502040204020203" pitchFamily="34" charset="0"/>
              </a:rPr>
              <a:t> </a:t>
            </a:r>
            <a:r>
              <a:rPr lang="mn-MN" sz="1200" dirty="0" smtClean="0">
                <a:latin typeface="Segoe UI Light" panose="020B0502040204020203" pitchFamily="34" charset="0"/>
                <a:cs typeface="Segoe UI Light" panose="020B0502040204020203" pitchFamily="34" charset="0"/>
              </a:rPr>
              <a:t>нийцсэн төсөл, арга хэмжээг сонгох нь ОНХС-ийн төлөвлөлт, хэрэгжилт, үр нөлөөнд ихээхэн чухал асуудал тул багийн түвшинд ирсэн саналуудыг ач холбогдлоор нь жагсааж, эдгээр нь тухайн багт тулгамдаад байгаа ямар гол асуудлыг шийдвэрлэхэд туслах талаар иргэдтэй сайтар ярилцах хэрэгтэй. Энэ үүднээс багийн ИНХ бол иргэд болон орон нутгийн удирдлагууд хамтран сууж багийн асуудлаа хэлэлцэн, зөв шийдэлд хүрэх боломжийг олгодог талбар юм. </a:t>
            </a:r>
            <a:endParaRPr lang="en-US" sz="1200" dirty="0" smtClean="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7114FB4B-8800-431F-9CEA-8288D29521F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6527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mn-MN" sz="1200" dirty="0" smtClean="0">
                <a:solidFill>
                  <a:srgbClr val="4B4F56"/>
                </a:solidFill>
                <a:latin typeface="Segoe UI Light" panose="020B0502040204020203" pitchFamily="34" charset="0"/>
                <a:cs typeface="Segoe UI Light" panose="020B0502040204020203" pitchFamily="34" charset="0"/>
              </a:rPr>
              <a:t>Багийн Иргэдийн нийтийн хурал дээр ажлын хэсэг байгуулан санал хураах, санал тоолох, эрэмбэлэх ажиллагааг иргэдийн оролцоотой зохион байгуулж болно. </a:t>
            </a:r>
          </a:p>
          <a:p>
            <a:pPr algn="just">
              <a:spcBef>
                <a:spcPts val="385"/>
              </a:spcBef>
            </a:pPr>
            <a:r>
              <a:rPr lang="mn-MN" sz="1200" dirty="0" smtClean="0">
                <a:latin typeface="Segoe UI Light" panose="020B0502040204020203" pitchFamily="34" charset="0"/>
                <a:cs typeface="Segoe UI Light" panose="020B0502040204020203" pitchFamily="34" charset="0"/>
              </a:rPr>
              <a:t>Тухайлбал, зохион байгуулалттай бүлгүүдээс төлөөлөл оруулах</a:t>
            </a:r>
            <a:r>
              <a:rPr lang="en-US" sz="1200" dirty="0" smtClean="0">
                <a:latin typeface="Segoe UI Light" panose="020B0502040204020203" pitchFamily="34" charset="0"/>
                <a:cs typeface="Segoe UI Light" panose="020B0502040204020203" pitchFamily="34" charset="0"/>
              </a:rPr>
              <a:t>;</a:t>
            </a:r>
            <a:r>
              <a:rPr lang="mn-MN" sz="1200" dirty="0" smtClean="0">
                <a:latin typeface="Segoe UI Light" panose="020B0502040204020203" pitchFamily="34" charset="0"/>
                <a:cs typeface="Segoe UI Light" panose="020B0502040204020203" pitchFamily="34" charset="0"/>
              </a:rPr>
              <a:t> тооллогын комисс, санал авах үйл ажиллагааны тэмдэглэлийг хөтлөх зэрэгт иргэдийн саналыг авсан</a:t>
            </a:r>
            <a:r>
              <a:rPr lang="en-US" sz="1200" dirty="0" smtClean="0">
                <a:latin typeface="Segoe UI Light" panose="020B0502040204020203" pitchFamily="34" charset="0"/>
                <a:cs typeface="Segoe UI Light" panose="020B0502040204020203" pitchFamily="34" charset="0"/>
              </a:rPr>
              <a:t> </a:t>
            </a:r>
            <a:r>
              <a:rPr lang="mn-MN" sz="1200" dirty="0" smtClean="0">
                <a:latin typeface="Segoe UI Light" panose="020B0502040204020203" pitchFamily="34" charset="0"/>
                <a:cs typeface="Segoe UI Light" panose="020B0502040204020203" pitchFamily="34" charset="0"/>
              </a:rPr>
              <a:t>иргэдийг оролцуулах г.м.</a:t>
            </a:r>
            <a:endParaRPr lang="en-US" sz="1200" dirty="0" smtClean="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7114FB4B-8800-431F-9CEA-8288D29521F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960555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060470-595C-45FB-B793-00492311515F}" type="datetime1">
              <a:rPr lang="en-US" smtClean="0">
                <a:solidFill>
                  <a:prstClr val="black">
                    <a:tint val="75000"/>
                  </a:prstClr>
                </a:solidFill>
              </a:rPr>
              <a:pPr/>
              <a:t>3/6/2019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2" cstate="print">
            <a:alphaModFix/>
            <a:extLst>
              <a:ext uri="{BEBA8EAE-BF5A-486C-A8C5-ECC9F3942E4B}">
                <a14:imgProps xmlns:a14="http://schemas.microsoft.com/office/drawing/2010/main">
                  <a14:imgLayer r:embed="rId3">
                    <a14:imgEffect>
                      <a14:sharpenSoften amount="25000"/>
                    </a14:imgEffect>
                    <a14:imgEffect>
                      <a14:colorTemperature colorTemp="5300"/>
                    </a14:imgEffect>
                    <a14:imgEffect>
                      <a14:saturation sat="185000"/>
                    </a14:imgEffect>
                    <a14:imgEffect>
                      <a14:brightnessContrast bright="20000"/>
                    </a14:imgEffect>
                  </a14:imgLayer>
                </a14:imgProps>
              </a:ext>
              <a:ext uri="{28A0092B-C50C-407E-A947-70E740481C1C}">
                <a14:useLocalDpi xmlns:a14="http://schemas.microsoft.com/office/drawing/2010/main" val="0"/>
              </a:ext>
            </a:extLst>
          </a:blip>
          <a:srcRect l="12000" r="15321" b="10526"/>
          <a:stretch/>
        </p:blipFill>
        <p:spPr>
          <a:xfrm>
            <a:off x="10906487" y="409460"/>
            <a:ext cx="752893" cy="740715"/>
          </a:xfrm>
          <a:prstGeom prst="ellipse">
            <a:avLst/>
          </a:prstGeom>
          <a:noFill/>
          <a:ln>
            <a:noFill/>
          </a:ln>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5851" y="466395"/>
            <a:ext cx="2998332" cy="62684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29925" y="479823"/>
            <a:ext cx="1377362" cy="635623"/>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4676" y="471147"/>
            <a:ext cx="1797025" cy="549477"/>
          </a:xfrm>
          <a:prstGeom prst="rect">
            <a:avLst/>
          </a:prstGeom>
        </p:spPr>
      </p:pic>
      <p:sp>
        <p:nvSpPr>
          <p:cNvPr id="11" name="Rectangle 10"/>
          <p:cNvSpPr/>
          <p:nvPr userDrawn="1"/>
        </p:nvSpPr>
        <p:spPr>
          <a:xfrm>
            <a:off x="426776" y="1321491"/>
            <a:ext cx="11340036" cy="45719"/>
          </a:xfrm>
          <a:prstGeom prst="rect">
            <a:avLst/>
          </a:prstGeom>
          <a:solidFill>
            <a:srgbClr val="085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800">
              <a:solidFill>
                <a:prstClr val="white"/>
              </a:solidFill>
            </a:endParaRP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45396" y="273927"/>
            <a:ext cx="1999218" cy="876248"/>
          </a:xfrm>
          <a:prstGeom prst="rect">
            <a:avLst/>
          </a:prstGeom>
        </p:spPr>
      </p:pic>
    </p:spTree>
    <p:extLst>
      <p:ext uri="{BB962C8B-B14F-4D97-AF65-F5344CB8AC3E}">
        <p14:creationId xmlns:p14="http://schemas.microsoft.com/office/powerpoint/2010/main" val="350513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12D7B-C232-45A5-BC6A-81311517D651}" type="datetime1">
              <a:rPr lang="en-US" smtClean="0">
                <a:solidFill>
                  <a:prstClr val="black">
                    <a:tint val="75000"/>
                  </a:prstClr>
                </a:solidFill>
              </a:rPr>
              <a:pPr/>
              <a:t>3/6/2019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70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2"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379E7-3DD7-47F8-9CD0-33AAFC7900FA}" type="datetime1">
              <a:rPr lang="en-US" smtClean="0">
                <a:solidFill>
                  <a:prstClr val="black">
                    <a:tint val="75000"/>
                  </a:prstClr>
                </a:solidFill>
              </a:rPr>
              <a:pPr/>
              <a:t>3/6/2019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79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85962-7BF3-477C-AA09-0659B49F8C40}" type="datetime1">
              <a:rPr lang="en-US" smtClean="0">
                <a:solidFill>
                  <a:prstClr val="black">
                    <a:tint val="75000"/>
                  </a:prstClr>
                </a:solidFill>
              </a:rPr>
              <a:pPr/>
              <a:t>3/6/2019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83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6"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03BC1-F0F2-47D6-8160-B8B7442425F2}" type="datetime1">
              <a:rPr lang="en-US" smtClean="0">
                <a:solidFill>
                  <a:prstClr val="black">
                    <a:tint val="75000"/>
                  </a:prstClr>
                </a:solidFill>
              </a:rPr>
              <a:pPr/>
              <a:t>3/6/2019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75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2"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6CF526-D7D3-463B-997F-6C1624FDB244}" type="datetime1">
              <a:rPr lang="en-US" smtClean="0">
                <a:solidFill>
                  <a:prstClr val="black">
                    <a:tint val="75000"/>
                  </a:prstClr>
                </a:solidFill>
              </a:rPr>
              <a:pPr/>
              <a:t>3/6/2019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2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CF2D10-315A-42E7-A62A-F94865E4067C}" type="datetime1">
              <a:rPr lang="en-US" smtClean="0">
                <a:solidFill>
                  <a:prstClr val="black">
                    <a:tint val="75000"/>
                  </a:prstClr>
                </a:solidFill>
              </a:rPr>
              <a:pPr/>
              <a:t>3/6/2019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33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6C9F3D-C1CB-4B6A-83D6-A6CC7C00ACA9}" type="datetime1">
              <a:rPr lang="en-US" smtClean="0">
                <a:solidFill>
                  <a:prstClr val="black">
                    <a:tint val="75000"/>
                  </a:prstClr>
                </a:solidFill>
              </a:rPr>
              <a:pPr/>
              <a:t>3/6/2019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0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3B75DD-3A07-4236-83EC-99E31E54DB8A}" type="datetime1">
              <a:rPr lang="en-US" smtClean="0">
                <a:solidFill>
                  <a:prstClr val="black">
                    <a:tint val="75000"/>
                  </a:prstClr>
                </a:solidFill>
              </a:rPr>
              <a:pPr/>
              <a:t>3/6/2019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13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86420-0EDC-4AE4-9416-BEE09F380D8A}" type="datetime1">
              <a:rPr lang="en-US" smtClean="0">
                <a:solidFill>
                  <a:prstClr val="black">
                    <a:tint val="75000"/>
                  </a:prstClr>
                </a:solidFill>
              </a:rPr>
              <a:pPr/>
              <a:t>3/6/2019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8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A3F5B-15BF-42C6-A5B8-23183F336F8F}" type="datetime1">
              <a:rPr lang="en-US" smtClean="0">
                <a:solidFill>
                  <a:prstClr val="black">
                    <a:tint val="75000"/>
                  </a:prstClr>
                </a:solidFill>
              </a:rPr>
              <a:pPr/>
              <a:t>3/6/2019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1"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E0FB0-46AC-48B8-B620-384299651A6B}" type="datetime1">
              <a:rPr lang="en-US" smtClean="0">
                <a:solidFill>
                  <a:prstClr val="black">
                    <a:tint val="75000"/>
                  </a:prstClr>
                </a:solidFill>
              </a:rPr>
              <a:pPr/>
              <a:t>3/6/2019</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49C1C-0460-4749-B620-0EED6DDA3B6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userDrawn="1"/>
        </p:nvSpPr>
        <p:spPr>
          <a:xfrm>
            <a:off x="426776" y="1321491"/>
            <a:ext cx="11340036" cy="45719"/>
          </a:xfrm>
          <a:prstGeom prst="rect">
            <a:avLst/>
          </a:prstGeom>
          <a:solidFill>
            <a:srgbClr val="085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800">
              <a:solidFill>
                <a:prstClr val="white"/>
              </a:solidFill>
            </a:endParaRPr>
          </a:p>
        </p:txBody>
      </p:sp>
      <p:sp>
        <p:nvSpPr>
          <p:cNvPr id="13" name="Rectangle 12"/>
          <p:cNvSpPr/>
          <p:nvPr userDrawn="1"/>
        </p:nvSpPr>
        <p:spPr>
          <a:xfrm>
            <a:off x="0" y="-4074"/>
            <a:ext cx="12193587" cy="108000"/>
          </a:xfrm>
          <a:prstGeom prst="rect">
            <a:avLst/>
          </a:prstGeom>
          <a:solidFill>
            <a:srgbClr val="085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800">
              <a:solidFill>
                <a:prstClr val="white"/>
              </a:solidFill>
            </a:endParaRPr>
          </a:p>
        </p:txBody>
      </p:sp>
      <p:sp>
        <p:nvSpPr>
          <p:cNvPr id="14" name="Rectangle 13"/>
          <p:cNvSpPr/>
          <p:nvPr userDrawn="1"/>
        </p:nvSpPr>
        <p:spPr>
          <a:xfrm>
            <a:off x="0" y="6754276"/>
            <a:ext cx="12193587" cy="108000"/>
          </a:xfrm>
          <a:prstGeom prst="rect">
            <a:avLst/>
          </a:prstGeom>
          <a:solidFill>
            <a:srgbClr val="085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800">
              <a:solidFill>
                <a:prstClr val="white"/>
              </a:solidFill>
            </a:endParaRPr>
          </a:p>
        </p:txBody>
      </p:sp>
      <p:pic>
        <p:nvPicPr>
          <p:cNvPr id="15" name="Picture 14"/>
          <p:cNvPicPr>
            <a:picLocks noChangeAspect="1"/>
          </p:cNvPicPr>
          <p:nvPr userDrawn="1"/>
        </p:nvPicPr>
        <p:blipFill rotWithShape="1">
          <a:blip r:embed="rId13" cstate="print">
            <a:alphaModFix/>
            <a:extLst>
              <a:ext uri="{BEBA8EAE-BF5A-486C-A8C5-ECC9F3942E4B}">
                <a14:imgProps xmlns:a14="http://schemas.microsoft.com/office/drawing/2010/main">
                  <a14:imgLayer r:embed="rId14">
                    <a14:imgEffect>
                      <a14:sharpenSoften amount="25000"/>
                    </a14:imgEffect>
                    <a14:imgEffect>
                      <a14:colorTemperature colorTemp="5300"/>
                    </a14:imgEffect>
                    <a14:imgEffect>
                      <a14:saturation sat="185000"/>
                    </a14:imgEffect>
                    <a14:imgEffect>
                      <a14:brightnessContrast bright="20000"/>
                    </a14:imgEffect>
                  </a14:imgLayer>
                </a14:imgProps>
              </a:ext>
              <a:ext uri="{28A0092B-C50C-407E-A947-70E740481C1C}">
                <a14:useLocalDpi xmlns:a14="http://schemas.microsoft.com/office/drawing/2010/main" val="0"/>
              </a:ext>
            </a:extLst>
          </a:blip>
          <a:srcRect l="12000" r="15321" b="10526"/>
          <a:stretch/>
        </p:blipFill>
        <p:spPr>
          <a:xfrm>
            <a:off x="10906487" y="409460"/>
            <a:ext cx="752893" cy="740715"/>
          </a:xfrm>
          <a:prstGeom prst="ellipse">
            <a:avLst/>
          </a:prstGeom>
          <a:noFill/>
          <a:ln>
            <a:noFill/>
          </a:ln>
        </p:spPr>
      </p:pic>
      <p:sp>
        <p:nvSpPr>
          <p:cNvPr id="16" name="Rectangle 15"/>
          <p:cNvSpPr/>
          <p:nvPr userDrawn="1"/>
        </p:nvSpPr>
        <p:spPr>
          <a:xfrm rot="5400000">
            <a:off x="-3327845" y="3404723"/>
            <a:ext cx="6768000" cy="108014"/>
          </a:xfrm>
          <a:prstGeom prst="rect">
            <a:avLst/>
          </a:prstGeom>
          <a:solidFill>
            <a:srgbClr val="085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800">
              <a:solidFill>
                <a:prstClr val="white"/>
              </a:solidFill>
            </a:endParaRPr>
          </a:p>
        </p:txBody>
      </p:sp>
      <p:sp>
        <p:nvSpPr>
          <p:cNvPr id="17" name="Rectangle 16"/>
          <p:cNvSpPr/>
          <p:nvPr userDrawn="1"/>
        </p:nvSpPr>
        <p:spPr>
          <a:xfrm rot="5400000">
            <a:off x="8751416" y="3370269"/>
            <a:ext cx="6768000" cy="108014"/>
          </a:xfrm>
          <a:prstGeom prst="rect">
            <a:avLst/>
          </a:prstGeom>
          <a:solidFill>
            <a:srgbClr val="085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800">
              <a:solidFill>
                <a:prstClr val="white"/>
              </a:solidFill>
            </a:endParaRPr>
          </a:p>
        </p:txBody>
      </p:sp>
    </p:spTree>
    <p:extLst>
      <p:ext uri="{BB962C8B-B14F-4D97-AF65-F5344CB8AC3E}">
        <p14:creationId xmlns:p14="http://schemas.microsoft.com/office/powerpoint/2010/main" val="924456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diagramQuickStyle" Target="../diagrams/quickStyle2.xml"/><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diagramData" Target="../diagrams/data2.xml"/><Relationship Id="rId5" Type="http://schemas.openxmlformats.org/officeDocument/2006/relationships/image" Target="../media/image7.png"/><Relationship Id="rId15" Type="http://schemas.microsoft.com/office/2007/relationships/diagramDrawing" Target="../diagrams/drawing2.xml"/><Relationship Id="rId10" Type="http://schemas.openxmlformats.org/officeDocument/2006/relationships/image" Target="../media/image10.svg"/><Relationship Id="rId4" Type="http://schemas.openxmlformats.org/officeDocument/2006/relationships/image" Target="../media/image4.svg"/><Relationship Id="rId14"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2110" y="1694745"/>
            <a:ext cx="6721264" cy="523220"/>
          </a:xfrm>
          <a:prstGeom prst="rect">
            <a:avLst/>
          </a:prstGeom>
        </p:spPr>
        <p:txBody>
          <a:bodyPr wrap="none">
            <a:spAutoFit/>
          </a:bodyPr>
          <a:lstStyle/>
          <a:p>
            <a:r>
              <a:rPr lang="mn-MN" sz="2800" b="1" dirty="0">
                <a:solidFill>
                  <a:srgbClr val="4F81BD">
                    <a:lumMod val="50000"/>
                  </a:srgbClr>
                </a:solidFill>
                <a:latin typeface="Arial" panose="020B0604020202020204" pitchFamily="34" charset="0"/>
                <a:cs typeface="Arial" panose="020B0604020202020204" pitchFamily="34" charset="0"/>
              </a:rPr>
              <a:t>ТОГТВОРТОЙ АМЬЖИРГАА 3 ТӨСӨЛ</a:t>
            </a:r>
            <a:endParaRPr lang="en-US" sz="2800" b="1" dirty="0">
              <a:solidFill>
                <a:prstClr val="black"/>
              </a:solidFill>
            </a:endParaRPr>
          </a:p>
        </p:txBody>
      </p:sp>
      <p:sp>
        <p:nvSpPr>
          <p:cNvPr id="5" name="Title 1"/>
          <p:cNvSpPr txBox="1">
            <a:spLocks/>
          </p:cNvSpPr>
          <p:nvPr/>
        </p:nvSpPr>
        <p:spPr>
          <a:xfrm>
            <a:off x="1149023" y="2690478"/>
            <a:ext cx="10001320" cy="262346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4900" dirty="0">
                <a:solidFill>
                  <a:prstClr val="black"/>
                </a:solidFill>
                <a:latin typeface="Times New Roman" panose="02020603050405020304" pitchFamily="18" charset="0"/>
                <a:cs typeface="Times New Roman" panose="02020603050405020304" pitchFamily="18" charset="0"/>
              </a:rPr>
              <a:t>ОНХС-ийн үйл ажиллагааны гарын авлагын танилцуулга</a:t>
            </a:r>
            <a:endParaRPr lang="en-US" sz="4900" dirty="0">
              <a:solidFill>
                <a:prstClr val="black"/>
              </a:solidFill>
              <a:latin typeface="Times New Roman" panose="02020603050405020304" pitchFamily="18" charset="0"/>
              <a:cs typeface="Times New Roman" panose="02020603050405020304" pitchFamily="18" charset="0"/>
            </a:endParaRPr>
          </a:p>
          <a:p>
            <a:endParaRPr lang="mn-MN" sz="4600" dirty="0">
              <a:solidFill>
                <a:prstClr val="black"/>
              </a:solidFill>
              <a:latin typeface="Times New Roman" panose="02020603050405020304" pitchFamily="18" charset="0"/>
              <a:cs typeface="Times New Roman" panose="02020603050405020304" pitchFamily="18" charset="0"/>
            </a:endParaRPr>
          </a:p>
          <a:p>
            <a:r>
              <a:rPr lang="en-US" sz="4600" dirty="0">
                <a:solidFill>
                  <a:prstClr val="black"/>
                </a:solidFill>
                <a:latin typeface="Times New Roman" panose="02020603050405020304" pitchFamily="18" charset="0"/>
                <a:cs typeface="Times New Roman" panose="02020603050405020304" pitchFamily="18" charset="0"/>
              </a:rPr>
              <a:t> </a:t>
            </a:r>
            <a:r>
              <a:rPr lang="mn-MN" sz="4600" b="1" i="1" dirty="0">
                <a:solidFill>
                  <a:srgbClr val="C00000"/>
                </a:solidFill>
                <a:latin typeface="Times New Roman" panose="02020603050405020304" pitchFamily="18" charset="0"/>
                <a:cs typeface="Times New Roman" panose="02020603050405020304" pitchFamily="18" charset="0"/>
              </a:rPr>
              <a:t>ОНХС-ийн багийн түвшиний төлөвлөлт</a:t>
            </a:r>
            <a:endParaRPr lang="en-US" sz="4600" b="1" i="1" dirty="0">
              <a:solidFill>
                <a:srgbClr val="C00000"/>
              </a:solidFill>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5095869" y="5786455"/>
            <a:ext cx="2183820" cy="640533"/>
          </a:xfrm>
          <a:prstGeom prst="rect">
            <a:avLst/>
          </a:prstGeom>
        </p:spPr>
        <p:txBody>
          <a:bodyPr vert="horz" lIns="91440" tIns="45720" rIns="91440" bIns="45720" rtlCol="0" anchor="ctr">
            <a:normAutofit/>
          </a:bodyPr>
          <a:lstStyle/>
          <a:p>
            <a:pPr algn="r">
              <a:spcBef>
                <a:spcPct val="20000"/>
              </a:spcBef>
              <a:buFont typeface="Arial" pitchFamily="34" charset="0"/>
              <a:buNone/>
              <a:defRPr/>
            </a:pPr>
            <a:r>
              <a:rPr lang="en-US" sz="2400" dirty="0" smtClean="0">
                <a:solidFill>
                  <a:prstClr val="black"/>
                </a:solidFill>
                <a:latin typeface="Arial" panose="020B0604020202020204" pitchFamily="34" charset="0"/>
                <a:cs typeface="Arial" panose="020B0604020202020204" pitchFamily="34" charset="0"/>
              </a:rPr>
              <a:t>2019-03</a:t>
            </a:r>
            <a:r>
              <a:rPr lang="mn-MN" sz="2400" dirty="0" smtClean="0">
                <a:solidFill>
                  <a:prstClr val="black"/>
                </a:solidFill>
                <a:latin typeface="Arial" panose="020B0604020202020204" pitchFamily="34" charset="0"/>
                <a:cs typeface="Arial" panose="020B0604020202020204" pitchFamily="34" charset="0"/>
              </a:rPr>
              <a:t>-....</a:t>
            </a:r>
            <a:endParaRPr lang="mn-MN"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97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B59C2D16-AE83-4921-8C34-EF6B7632CE44}"/>
              </a:ext>
            </a:extLst>
          </p:cNvPr>
          <p:cNvGraphicFramePr>
            <a:graphicFrameLocks noGrp="1"/>
          </p:cNvGraphicFramePr>
          <p:nvPr>
            <p:extLst/>
          </p:nvPr>
        </p:nvGraphicFramePr>
        <p:xfrm>
          <a:off x="1095342" y="2571744"/>
          <a:ext cx="10317741" cy="3823127"/>
        </p:xfrm>
        <a:graphic>
          <a:graphicData uri="http://schemas.openxmlformats.org/drawingml/2006/table">
            <a:tbl>
              <a:tblPr firstRow="1" firstCol="1" bandRow="1">
                <a:tableStyleId>{2D5ABB26-0587-4C30-8999-92F81FD0307C}</a:tableStyleId>
              </a:tblPr>
              <a:tblGrid>
                <a:gridCol w="352319">
                  <a:extLst>
                    <a:ext uri="{9D8B030D-6E8A-4147-A177-3AD203B41FA5}">
                      <a16:colId xmlns:a16="http://schemas.microsoft.com/office/drawing/2014/main" xmlns="" val="2897084736"/>
                    </a:ext>
                  </a:extLst>
                </a:gridCol>
                <a:gridCol w="1244006">
                  <a:extLst>
                    <a:ext uri="{9D8B030D-6E8A-4147-A177-3AD203B41FA5}">
                      <a16:colId xmlns:a16="http://schemas.microsoft.com/office/drawing/2014/main" xmlns="" val="2537961967"/>
                    </a:ext>
                  </a:extLst>
                </a:gridCol>
                <a:gridCol w="1029043">
                  <a:extLst>
                    <a:ext uri="{9D8B030D-6E8A-4147-A177-3AD203B41FA5}">
                      <a16:colId xmlns:a16="http://schemas.microsoft.com/office/drawing/2014/main" xmlns="" val="2981184839"/>
                    </a:ext>
                  </a:extLst>
                </a:gridCol>
                <a:gridCol w="486060">
                  <a:extLst>
                    <a:ext uri="{9D8B030D-6E8A-4147-A177-3AD203B41FA5}">
                      <a16:colId xmlns:a16="http://schemas.microsoft.com/office/drawing/2014/main" xmlns="" val="2936018594"/>
                    </a:ext>
                  </a:extLst>
                </a:gridCol>
                <a:gridCol w="1334070">
                  <a:extLst>
                    <a:ext uri="{9D8B030D-6E8A-4147-A177-3AD203B41FA5}">
                      <a16:colId xmlns:a16="http://schemas.microsoft.com/office/drawing/2014/main" xmlns="" val="3156123208"/>
                    </a:ext>
                  </a:extLst>
                </a:gridCol>
                <a:gridCol w="2327496">
                  <a:extLst>
                    <a:ext uri="{9D8B030D-6E8A-4147-A177-3AD203B41FA5}">
                      <a16:colId xmlns:a16="http://schemas.microsoft.com/office/drawing/2014/main" xmlns="" val="1670827294"/>
                    </a:ext>
                  </a:extLst>
                </a:gridCol>
                <a:gridCol w="1819192">
                  <a:extLst>
                    <a:ext uri="{9D8B030D-6E8A-4147-A177-3AD203B41FA5}">
                      <a16:colId xmlns:a16="http://schemas.microsoft.com/office/drawing/2014/main" xmlns="" val="1445772049"/>
                    </a:ext>
                  </a:extLst>
                </a:gridCol>
                <a:gridCol w="909596">
                  <a:extLst>
                    <a:ext uri="{9D8B030D-6E8A-4147-A177-3AD203B41FA5}">
                      <a16:colId xmlns:a16="http://schemas.microsoft.com/office/drawing/2014/main" xmlns="" val="963112210"/>
                    </a:ext>
                  </a:extLst>
                </a:gridCol>
                <a:gridCol w="815959">
                  <a:extLst>
                    <a:ext uri="{9D8B030D-6E8A-4147-A177-3AD203B41FA5}">
                      <a16:colId xmlns:a16="http://schemas.microsoft.com/office/drawing/2014/main" xmlns="" val="343538689"/>
                    </a:ext>
                  </a:extLst>
                </a:gridCol>
              </a:tblGrid>
              <a:tr h="2139140">
                <a:tc>
                  <a:txBody>
                    <a:bodyPr/>
                    <a:lstStyle/>
                    <a:p>
                      <a:pPr algn="ctr">
                        <a:lnSpc>
                          <a:spcPct val="100000"/>
                        </a:lnSpc>
                        <a:spcAft>
                          <a:spcPts val="0"/>
                        </a:spcAft>
                      </a:pPr>
                      <a:r>
                        <a:rPr lang="mn-MN" sz="1600" b="1" dirty="0" smtClean="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a:t>
                      </a:r>
                      <a:endParaRPr lang="en-US" sz="16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r>
                        <a:rPr lang="mn-MN" sz="1600" b="1" dirty="0" smtClean="0">
                          <a:solidFill>
                            <a:schemeClr val="tx1"/>
                          </a:solidFill>
                          <a:effectLst/>
                          <a:latin typeface="Segoe UI Light" panose="020B0502040204020203" pitchFamily="34" charset="0"/>
                          <a:cs typeface="Segoe UI Light" panose="020B0502040204020203" pitchFamily="34" charset="0"/>
                        </a:rPr>
                        <a:t>Төслийн санал</a:t>
                      </a:r>
                      <a:endParaRPr lang="en-US" sz="16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r>
                        <a:rPr lang="mn-MN" sz="1600" b="1" dirty="0">
                          <a:solidFill>
                            <a:schemeClr val="tx1"/>
                          </a:solidFill>
                          <a:effectLst/>
                          <a:latin typeface="Segoe UI Light" panose="020B0502040204020203" pitchFamily="34" charset="0"/>
                          <a:cs typeface="Segoe UI Light" panose="020B0502040204020203" pitchFamily="34" charset="0"/>
                        </a:rPr>
                        <a:t>Санал өгсөн </a:t>
                      </a:r>
                      <a:br>
                        <a:rPr lang="mn-MN" sz="1600" b="1" dirty="0">
                          <a:solidFill>
                            <a:schemeClr val="tx1"/>
                          </a:solidFill>
                          <a:effectLst/>
                          <a:latin typeface="Segoe UI Light" panose="020B0502040204020203" pitchFamily="34" charset="0"/>
                          <a:cs typeface="Segoe UI Light" panose="020B0502040204020203" pitchFamily="34" charset="0"/>
                        </a:rPr>
                      </a:br>
                      <a:r>
                        <a:rPr lang="mn-MN" sz="1600" b="1" dirty="0">
                          <a:solidFill>
                            <a:schemeClr val="tx1"/>
                          </a:solidFill>
                          <a:effectLst/>
                          <a:latin typeface="Segoe UI Light" panose="020B0502040204020203" pitchFamily="34" charset="0"/>
                          <a:cs typeface="Segoe UI Light" panose="020B0502040204020203" pitchFamily="34" charset="0"/>
                        </a:rPr>
                        <a:t>хэлбэр</a:t>
                      </a:r>
                      <a:endParaRPr lang="en-US" sz="16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r>
                        <a:rPr lang="mn-MN" sz="1600" b="1" dirty="0" smtClean="0">
                          <a:solidFill>
                            <a:schemeClr val="tx1"/>
                          </a:solidFill>
                          <a:effectLst/>
                          <a:latin typeface="Segoe UI Light" panose="020B0502040204020203" pitchFamily="34" charset="0"/>
                          <a:cs typeface="Segoe UI Light" panose="020B0502040204020203" pitchFamily="34" charset="0"/>
                        </a:rPr>
                        <a:t>Саналын </a:t>
                      </a:r>
                      <a:r>
                        <a:rPr lang="mn-MN" sz="1600" b="1" dirty="0">
                          <a:solidFill>
                            <a:schemeClr val="tx1"/>
                          </a:solidFill>
                          <a:effectLst/>
                          <a:latin typeface="Segoe UI Light" panose="020B0502040204020203" pitchFamily="34" charset="0"/>
                          <a:cs typeface="Segoe UI Light" panose="020B0502040204020203" pitchFamily="34" charset="0"/>
                        </a:rPr>
                        <a:t>тоо</a:t>
                      </a:r>
                      <a:endParaRPr lang="en-US" sz="16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r>
                        <a:rPr lang="mn-MN" sz="1600" b="1" dirty="0">
                          <a:solidFill>
                            <a:schemeClr val="tx1"/>
                          </a:solidFill>
                          <a:effectLst/>
                          <a:latin typeface="Segoe UI Light" panose="020B0502040204020203" pitchFamily="34" charset="0"/>
                          <a:cs typeface="Segoe UI Light" panose="020B0502040204020203" pitchFamily="34" charset="0"/>
                        </a:rPr>
                        <a:t>Иргэдийн саналын тоо </a:t>
                      </a:r>
                      <a:br>
                        <a:rPr lang="mn-MN" sz="1600" b="1" dirty="0">
                          <a:solidFill>
                            <a:schemeClr val="tx1"/>
                          </a:solidFill>
                          <a:effectLst/>
                          <a:latin typeface="Segoe UI Light" panose="020B0502040204020203" pitchFamily="34" charset="0"/>
                          <a:cs typeface="Segoe UI Light" panose="020B0502040204020203" pitchFamily="34" charset="0"/>
                        </a:rPr>
                      </a:br>
                      <a:r>
                        <a:rPr lang="mn-MN" sz="1400" b="1" dirty="0" smtClean="0">
                          <a:solidFill>
                            <a:schemeClr val="tx1"/>
                          </a:solidFill>
                          <a:effectLst/>
                          <a:latin typeface="Segoe UI Light" panose="020B0502040204020203" pitchFamily="34" charset="0"/>
                          <a:cs typeface="Segoe UI Light" panose="020B0502040204020203" pitchFamily="34" charset="0"/>
                        </a:rPr>
                        <a:t>/багийн сонгуулийн насны иргэдийн</a:t>
                      </a:r>
                      <a:r>
                        <a:rPr lang="mn-MN" sz="1400" b="1" baseline="0" dirty="0" smtClean="0">
                          <a:solidFill>
                            <a:schemeClr val="tx1"/>
                          </a:solidFill>
                          <a:effectLst/>
                          <a:latin typeface="Segoe UI Light" panose="020B0502040204020203" pitchFamily="34" charset="0"/>
                          <a:cs typeface="Segoe UI Light" panose="020B0502040204020203" pitchFamily="34" charset="0"/>
                        </a:rPr>
                        <a:t> тоонд х</a:t>
                      </a:r>
                      <a:r>
                        <a:rPr lang="mn-MN" sz="1400" b="1" dirty="0" smtClean="0">
                          <a:solidFill>
                            <a:schemeClr val="tx1"/>
                          </a:solidFill>
                          <a:effectLst/>
                          <a:latin typeface="Segoe UI Light" panose="020B0502040204020203" pitchFamily="34" charset="0"/>
                          <a:cs typeface="Segoe UI Light" panose="020B0502040204020203" pitchFamily="34" charset="0"/>
                        </a:rPr>
                        <a:t>арьцуулсан харьцаагаар/</a:t>
                      </a:r>
                      <a:endParaRPr lang="en-US" sz="14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r>
                        <a:rPr lang="mn-MN" sz="1600" b="1" dirty="0">
                          <a:solidFill>
                            <a:schemeClr val="tx1"/>
                          </a:solidFill>
                          <a:effectLst/>
                          <a:latin typeface="Segoe UI Light" panose="020B0502040204020203" pitchFamily="34" charset="0"/>
                          <a:cs typeface="Segoe UI Light" panose="020B0502040204020203" pitchFamily="34" charset="0"/>
                        </a:rPr>
                        <a:t>Төслийн хэрэгцээ </a:t>
                      </a:r>
                      <a:br>
                        <a:rPr lang="mn-MN" sz="1600" b="1" dirty="0">
                          <a:solidFill>
                            <a:schemeClr val="tx1"/>
                          </a:solidFill>
                          <a:effectLst/>
                          <a:latin typeface="Segoe UI Light" panose="020B0502040204020203" pitchFamily="34" charset="0"/>
                          <a:cs typeface="Segoe UI Light" panose="020B0502040204020203" pitchFamily="34" charset="0"/>
                        </a:rPr>
                      </a:br>
                      <a:r>
                        <a:rPr lang="mn-MN" sz="1600" b="1" dirty="0">
                          <a:solidFill>
                            <a:schemeClr val="tx1"/>
                          </a:solidFill>
                          <a:effectLst/>
                          <a:latin typeface="Segoe UI Light" panose="020B0502040204020203" pitchFamily="34" charset="0"/>
                          <a:cs typeface="Segoe UI Light" panose="020B0502040204020203" pitchFamily="34" charset="0"/>
                        </a:rPr>
                        <a:t>шаардлага </a:t>
                      </a:r>
                      <a:endParaRPr lang="en-US" sz="16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r>
                        <a:rPr lang="mn-MN" sz="1600" b="1" dirty="0">
                          <a:solidFill>
                            <a:schemeClr val="tx1"/>
                          </a:solidFill>
                          <a:effectLst/>
                          <a:latin typeface="Segoe UI Light" panose="020B0502040204020203" pitchFamily="34" charset="0"/>
                          <a:cs typeface="Segoe UI Light" panose="020B0502040204020203" pitchFamily="34" charset="0"/>
                        </a:rPr>
                        <a:t>Сум, дүүргийн  иргэдийн амьдралд хэрхэн нөлөөлөх</a:t>
                      </a:r>
                      <a:endParaRPr lang="en-US" sz="16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r>
                        <a:rPr lang="mn-MN" sz="1600" b="1" dirty="0">
                          <a:solidFill>
                            <a:schemeClr val="tx1"/>
                          </a:solidFill>
                          <a:effectLst/>
                          <a:latin typeface="Segoe UI Light" panose="020B0502040204020203" pitchFamily="34" charset="0"/>
                          <a:cs typeface="Segoe UI Light" panose="020B0502040204020203" pitchFamily="34" charset="0"/>
                        </a:rPr>
                        <a:t>Үр </a:t>
                      </a:r>
                      <a:r>
                        <a:rPr lang="mn-MN" sz="1600" b="1" dirty="0" smtClean="0">
                          <a:solidFill>
                            <a:schemeClr val="tx1"/>
                          </a:solidFill>
                          <a:effectLst/>
                          <a:latin typeface="Segoe UI Light" panose="020B0502040204020203" pitchFamily="34" charset="0"/>
                          <a:cs typeface="Segoe UI Light" panose="020B0502040204020203" pitchFamily="34" charset="0"/>
                        </a:rPr>
                        <a:t>өгөөжийг</a:t>
                      </a:r>
                      <a:r>
                        <a:rPr lang="mn-MN" sz="1600" b="1" dirty="0">
                          <a:solidFill>
                            <a:schemeClr val="tx1"/>
                          </a:solidFill>
                          <a:effectLst/>
                          <a:latin typeface="Segoe UI Light" panose="020B0502040204020203" pitchFamily="34" charset="0"/>
                          <a:cs typeface="Segoe UI Light" panose="020B0502040204020203" pitchFamily="34" charset="0"/>
                        </a:rPr>
                        <a:t/>
                      </a:r>
                      <a:br>
                        <a:rPr lang="mn-MN" sz="1600" b="1" dirty="0">
                          <a:solidFill>
                            <a:schemeClr val="tx1"/>
                          </a:solidFill>
                          <a:effectLst/>
                          <a:latin typeface="Segoe UI Light" panose="020B0502040204020203" pitchFamily="34" charset="0"/>
                          <a:cs typeface="Segoe UI Light" panose="020B0502040204020203" pitchFamily="34" charset="0"/>
                        </a:rPr>
                      </a:br>
                      <a:r>
                        <a:rPr lang="mn-MN" sz="1600" b="1" dirty="0" smtClean="0">
                          <a:solidFill>
                            <a:schemeClr val="tx1"/>
                          </a:solidFill>
                          <a:effectLst/>
                          <a:latin typeface="Segoe UI Light" panose="020B0502040204020203" pitchFamily="34" charset="0"/>
                          <a:cs typeface="Segoe UI Light" panose="020B0502040204020203" pitchFamily="34" charset="0"/>
                        </a:rPr>
                        <a:t>хүртэгчдийн </a:t>
                      </a:r>
                      <a:r>
                        <a:rPr lang="mn-MN" sz="1600" b="1" dirty="0">
                          <a:solidFill>
                            <a:schemeClr val="tx1"/>
                          </a:solidFill>
                          <a:effectLst/>
                          <a:latin typeface="Segoe UI Light" panose="020B0502040204020203" pitchFamily="34" charset="0"/>
                          <a:cs typeface="Segoe UI Light" panose="020B0502040204020203" pitchFamily="34" charset="0"/>
                        </a:rPr>
                        <a:t>тоо</a:t>
                      </a:r>
                      <a:endParaRPr lang="en-US" sz="16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r>
                        <a:rPr lang="mn-MN" sz="1600" b="1" dirty="0" smtClean="0">
                          <a:solidFill>
                            <a:schemeClr val="tx1"/>
                          </a:solidFill>
                          <a:effectLst/>
                          <a:latin typeface="Segoe UI Light" panose="020B0502040204020203" pitchFamily="34" charset="0"/>
                          <a:cs typeface="Segoe UI Light" panose="020B0502040204020203" pitchFamily="34" charset="0"/>
                        </a:rPr>
                        <a:t>Урьдчилсан төсөв </a:t>
                      </a:r>
                      <a:r>
                        <a:rPr lang="mn-MN" sz="1600" b="1" dirty="0">
                          <a:solidFill>
                            <a:schemeClr val="tx1"/>
                          </a:solidFill>
                          <a:effectLst/>
                          <a:latin typeface="Segoe UI Light" panose="020B0502040204020203" pitchFamily="34" charset="0"/>
                          <a:cs typeface="Segoe UI Light" panose="020B0502040204020203" pitchFamily="34" charset="0"/>
                        </a:rPr>
                        <a:t>/мян.төг/</a:t>
                      </a:r>
                      <a:endParaRPr lang="en-US" sz="16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408005757"/>
                  </a:ext>
                </a:extLst>
              </a:tr>
              <a:tr h="1421656">
                <a:tc>
                  <a:txBody>
                    <a:bodyPr/>
                    <a:lstStyle/>
                    <a:p>
                      <a:pPr algn="l">
                        <a:lnSpc>
                          <a:spcPct val="100000"/>
                        </a:lnSpc>
                        <a:spcAft>
                          <a:spcPts val="0"/>
                        </a:spcAft>
                      </a:pPr>
                      <a:r>
                        <a:rPr lang="mn-MN" sz="1600" dirty="0">
                          <a:effectLst/>
                          <a:latin typeface="Segoe UI Light" panose="020B0502040204020203" pitchFamily="34" charset="0"/>
                          <a:cs typeface="Segoe UI Light" panose="020B0502040204020203" pitchFamily="34" charset="0"/>
                        </a:rPr>
                        <a:t>1</a:t>
                      </a:r>
                      <a:endParaRPr lang="en-US"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600" dirty="0">
                          <a:effectLst/>
                          <a:latin typeface="Segoe UI Light" panose="020B0502040204020203" pitchFamily="34" charset="0"/>
                          <a:cs typeface="Segoe UI Light" panose="020B0502040204020203" pitchFamily="34" charset="0"/>
                        </a:rPr>
                        <a:t>Хогийн цэгийн байршлыг өөрчлөх</a:t>
                      </a:r>
                      <a:endParaRPr lang="en-US"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600" dirty="0">
                          <a:effectLst/>
                          <a:latin typeface="Segoe UI Light" panose="020B0502040204020203" pitchFamily="34" charset="0"/>
                          <a:cs typeface="Segoe UI Light" panose="020B0502040204020203" pitchFamily="34" charset="0"/>
                        </a:rPr>
                        <a:t>санал асуулгын хуудас</a:t>
                      </a:r>
                      <a:endParaRPr lang="en-US"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mn-MN" sz="1600" dirty="0">
                          <a:effectLst/>
                          <a:latin typeface="Segoe UI Light" panose="020B0502040204020203" pitchFamily="34" charset="0"/>
                          <a:cs typeface="Segoe UI Light" panose="020B0502040204020203" pitchFamily="34" charset="0"/>
                        </a:rPr>
                        <a:t>89</a:t>
                      </a:r>
                      <a:endParaRPr lang="en-US"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mn-MN" sz="1600" dirty="0">
                          <a:effectLst/>
                          <a:latin typeface="Segoe UI Light" panose="020B0502040204020203" pitchFamily="34" charset="0"/>
                          <a:cs typeface="Segoe UI Light" panose="020B0502040204020203" pitchFamily="34" charset="0"/>
                        </a:rPr>
                        <a:t>25%</a:t>
                      </a:r>
                      <a:endParaRPr lang="en-US"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600" dirty="0">
                          <a:effectLst/>
                          <a:latin typeface="Segoe UI Light" panose="020B0502040204020203" pitchFamily="34" charset="0"/>
                          <a:cs typeface="Segoe UI Light" panose="020B0502040204020203" pitchFamily="34" charset="0"/>
                        </a:rPr>
                        <a:t>Хогийн цэг нь төв сууринд ойрхон, байгаль орчин болон иргэдийн эрүүл </a:t>
                      </a:r>
                      <a:r>
                        <a:rPr lang="mn-MN" sz="1600" dirty="0" smtClean="0">
                          <a:effectLst/>
                          <a:latin typeface="Segoe UI Light" panose="020B0502040204020203" pitchFamily="34" charset="0"/>
                          <a:cs typeface="Segoe UI Light" panose="020B0502040204020203" pitchFamily="34" charset="0"/>
                        </a:rPr>
                        <a:t>мэндэд </a:t>
                      </a:r>
                      <a:r>
                        <a:rPr lang="mn-MN" sz="1600" dirty="0">
                          <a:effectLst/>
                          <a:latin typeface="Segoe UI Light" panose="020B0502040204020203" pitchFamily="34" charset="0"/>
                          <a:cs typeface="Segoe UI Light" panose="020B0502040204020203" pitchFamily="34" charset="0"/>
                        </a:rPr>
                        <a:t>сөргөөр нөлөөлж байна. </a:t>
                      </a:r>
                      <a:endParaRPr lang="en-US"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600" dirty="0">
                          <a:effectLst/>
                          <a:latin typeface="Segoe UI Light" panose="020B0502040204020203" pitchFamily="34" charset="0"/>
                          <a:cs typeface="Segoe UI Light" panose="020B0502040204020203" pitchFamily="34" charset="0"/>
                        </a:rPr>
                        <a:t>Иргэдийн эрүүл мэндийг хамгаалах, халдварт өвчнөөс сэргийлэх</a:t>
                      </a:r>
                      <a:endParaRPr lang="en-US"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600" dirty="0">
                          <a:effectLst/>
                          <a:latin typeface="Segoe UI Light" panose="020B0502040204020203" pitchFamily="34" charset="0"/>
                          <a:cs typeface="Segoe UI Light" panose="020B0502040204020203" pitchFamily="34" charset="0"/>
                        </a:rPr>
                        <a:t>500</a:t>
                      </a:r>
                      <a:endParaRPr lang="en-US"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6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61948788"/>
                  </a:ext>
                </a:extLst>
              </a:tr>
              <a:tr h="262331">
                <a:tc>
                  <a:txBody>
                    <a:bodyPr/>
                    <a:lstStyle/>
                    <a:p>
                      <a:pPr algn="l">
                        <a:lnSpc>
                          <a:spcPct val="100000"/>
                        </a:lnSpc>
                        <a:spcAft>
                          <a:spcPts val="0"/>
                        </a:spcAft>
                      </a:pPr>
                      <a:r>
                        <a:rPr lang="mn-MN" sz="1700">
                          <a:effectLst/>
                          <a:latin typeface="Segoe UI Light" panose="020B0502040204020203" pitchFamily="34" charset="0"/>
                          <a:cs typeface="Segoe UI Light" panose="020B0502040204020203" pitchFamily="34" charset="0"/>
                        </a:rPr>
                        <a:t>2</a:t>
                      </a:r>
                      <a:endParaRPr lang="en-US" sz="170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700">
                          <a:effectLst/>
                          <a:latin typeface="Segoe UI Light" panose="020B0502040204020203" pitchFamily="34" charset="0"/>
                          <a:cs typeface="Segoe UI Light" panose="020B0502040204020203" pitchFamily="34" charset="0"/>
                        </a:rPr>
                        <a:t> </a:t>
                      </a:r>
                      <a:endParaRPr lang="en-US" sz="170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700" dirty="0">
                          <a:effectLst/>
                          <a:latin typeface="Segoe UI Light" panose="020B0502040204020203" pitchFamily="34" charset="0"/>
                          <a:cs typeface="Segoe UI Light" panose="020B0502040204020203" pitchFamily="34" charset="0"/>
                        </a:rPr>
                        <a:t> </a:t>
                      </a:r>
                      <a:endParaRPr lang="en-US" sz="17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700">
                          <a:effectLst/>
                          <a:latin typeface="Segoe UI Light" panose="020B0502040204020203" pitchFamily="34" charset="0"/>
                          <a:cs typeface="Segoe UI Light" panose="020B0502040204020203" pitchFamily="34" charset="0"/>
                        </a:rPr>
                        <a:t> </a:t>
                      </a:r>
                      <a:endParaRPr lang="en-US" sz="170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700">
                          <a:effectLst/>
                          <a:latin typeface="Segoe UI Light" panose="020B0502040204020203" pitchFamily="34" charset="0"/>
                          <a:cs typeface="Segoe UI Light" panose="020B0502040204020203" pitchFamily="34" charset="0"/>
                        </a:rPr>
                        <a:t> </a:t>
                      </a:r>
                      <a:endParaRPr lang="en-US" sz="170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700">
                          <a:effectLst/>
                          <a:latin typeface="Segoe UI Light" panose="020B0502040204020203" pitchFamily="34" charset="0"/>
                          <a:cs typeface="Segoe UI Light" panose="020B0502040204020203" pitchFamily="34" charset="0"/>
                        </a:rPr>
                        <a:t> </a:t>
                      </a:r>
                      <a:endParaRPr lang="en-US" sz="170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700">
                          <a:effectLst/>
                          <a:latin typeface="Segoe UI Light" panose="020B0502040204020203" pitchFamily="34" charset="0"/>
                          <a:cs typeface="Segoe UI Light" panose="020B0502040204020203" pitchFamily="34" charset="0"/>
                        </a:rPr>
                        <a:t> </a:t>
                      </a:r>
                      <a:endParaRPr lang="en-US" sz="170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700">
                          <a:effectLst/>
                          <a:latin typeface="Segoe UI Light" panose="020B0502040204020203" pitchFamily="34" charset="0"/>
                          <a:cs typeface="Segoe UI Light" panose="020B0502040204020203" pitchFamily="34" charset="0"/>
                        </a:rPr>
                        <a:t> </a:t>
                      </a:r>
                      <a:endParaRPr lang="en-US" sz="170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mn-MN" sz="1700" dirty="0">
                          <a:effectLst/>
                          <a:latin typeface="Segoe UI Light" panose="020B0502040204020203" pitchFamily="34" charset="0"/>
                          <a:cs typeface="Segoe UI Light" panose="020B0502040204020203" pitchFamily="34" charset="0"/>
                        </a:rPr>
                        <a:t> </a:t>
                      </a:r>
                      <a:endParaRPr lang="en-US" sz="17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04649227"/>
                  </a:ext>
                </a:extLst>
              </a:tr>
            </a:tbl>
          </a:graphicData>
        </a:graphic>
      </p:graphicFrame>
      <p:sp>
        <p:nvSpPr>
          <p:cNvPr id="12" name="TextBox 11">
            <a:extLst>
              <a:ext uri="{FF2B5EF4-FFF2-40B4-BE49-F238E27FC236}">
                <a16:creationId xmlns:a16="http://schemas.microsoft.com/office/drawing/2014/main" xmlns="" id="{BA630BAD-BF13-4D0B-87A6-3813F7698A8B}"/>
              </a:ext>
            </a:extLst>
          </p:cNvPr>
          <p:cNvSpPr txBox="1"/>
          <p:nvPr/>
        </p:nvSpPr>
        <p:spPr>
          <a:xfrm>
            <a:off x="1023902" y="714356"/>
            <a:ext cx="10459062" cy="400110"/>
          </a:xfrm>
          <a:prstGeom prst="rect">
            <a:avLst/>
          </a:prstGeom>
          <a:noFill/>
        </p:spPr>
        <p:txBody>
          <a:bodyPr wrap="square" rtlCol="0">
            <a:spAutoFit/>
          </a:bodyPr>
          <a:lstStyle/>
          <a:p>
            <a:r>
              <a:rPr lang="mn-MN" sz="2000" b="1" dirty="0">
                <a:solidFill>
                  <a:srgbClr val="63A537">
                    <a:lumMod val="50000"/>
                  </a:srgbClr>
                </a:solidFill>
                <a:latin typeface="Segoe UI Light" panose="020B0502040204020203" pitchFamily="34" charset="0"/>
                <a:cs typeface="Segoe UI Light" panose="020B0502040204020203" pitchFamily="34" charset="0"/>
              </a:rPr>
              <a:t>2.3 ТӨСЛИЙН САНАЛЫН УРЬДЧИЛСАН ЖАГСААЛТ БЭЛТГЭХ НЬ:</a:t>
            </a:r>
            <a:endParaRPr lang="en-US" sz="2000" b="1" dirty="0">
              <a:solidFill>
                <a:srgbClr val="63A537">
                  <a:lumMod val="50000"/>
                </a:srgbClr>
              </a:solidFill>
              <a:latin typeface="Segoe UI Light" panose="020B0502040204020203" pitchFamily="34" charset="0"/>
              <a:cs typeface="Segoe UI Light" panose="020B0502040204020203" pitchFamily="34" charset="0"/>
            </a:endParaRPr>
          </a:p>
        </p:txBody>
      </p:sp>
      <p:sp>
        <p:nvSpPr>
          <p:cNvPr id="14" name="Rectangle 13">
            <a:extLst>
              <a:ext uri="{FF2B5EF4-FFF2-40B4-BE49-F238E27FC236}">
                <a16:creationId xmlns:a16="http://schemas.microsoft.com/office/drawing/2014/main" xmlns="" id="{118CE1EB-91D9-40E8-9614-6EA9BE2CA434}"/>
              </a:ext>
            </a:extLst>
          </p:cNvPr>
          <p:cNvSpPr/>
          <p:nvPr/>
        </p:nvSpPr>
        <p:spPr>
          <a:xfrm>
            <a:off x="4156518" y="321962"/>
            <a:ext cx="362600" cy="210827"/>
          </a:xfrm>
          <a:prstGeom prst="rect">
            <a:avLst/>
          </a:prstGeom>
        </p:spPr>
        <p:txBody>
          <a:bodyPr wrap="none">
            <a:spAutoFit/>
          </a:bodyPr>
          <a:lstStyle/>
          <a:p>
            <a:r>
              <a:rPr lang="mn-MN" sz="77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t>2</a:t>
            </a:r>
            <a:r>
              <a:rPr lang="en-US" sz="77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t>.</a:t>
            </a:r>
            <a:r>
              <a:rPr lang="mn-MN" sz="77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t>3</a:t>
            </a:r>
            <a:r>
              <a:rPr lang="en-US" sz="77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t> </a:t>
            </a:r>
            <a:endParaRPr lang="en-US" sz="770" dirty="0">
              <a:solidFill>
                <a:prstClr val="white"/>
              </a:solidFill>
              <a:latin typeface="Segoe UI Black" panose="020B0A02040204020203" pitchFamily="34" charset="0"/>
              <a:ea typeface="Segoe UI Black" panose="020B0A02040204020203" pitchFamily="34" charset="0"/>
            </a:endParaRPr>
          </a:p>
        </p:txBody>
      </p:sp>
      <p:sp>
        <p:nvSpPr>
          <p:cNvPr id="3" name="Slide Number Placeholder 2"/>
          <p:cNvSpPr>
            <a:spLocks noGrp="1"/>
          </p:cNvSpPr>
          <p:nvPr>
            <p:ph type="sldNum" sz="quarter" idx="12"/>
          </p:nvPr>
        </p:nvSpPr>
        <p:spPr/>
        <p:txBody>
          <a:bodyPr/>
          <a:lstStyle/>
          <a:p>
            <a:fld id="{2010F75A-1B78-4EB4-B6CA-9C5F08103C9A}" type="slidenum">
              <a:rPr lang="en-US" smtClean="0">
                <a:solidFill>
                  <a:prstClr val="black">
                    <a:tint val="75000"/>
                  </a:prstClr>
                </a:solidFill>
              </a:rPr>
              <a:pPr/>
              <a:t>10</a:t>
            </a:fld>
            <a:endParaRPr lang="en-US">
              <a:solidFill>
                <a:prstClr val="black">
                  <a:tint val="75000"/>
                </a:prstClr>
              </a:solidFill>
            </a:endParaRPr>
          </a:p>
        </p:txBody>
      </p:sp>
      <p:sp>
        <p:nvSpPr>
          <p:cNvPr id="29" name="TextBox 28"/>
          <p:cNvSpPr txBox="1"/>
          <p:nvPr/>
        </p:nvSpPr>
        <p:spPr>
          <a:xfrm>
            <a:off x="878741" y="1350172"/>
            <a:ext cx="10604223" cy="910827"/>
          </a:xfrm>
          <a:prstGeom prst="rect">
            <a:avLst/>
          </a:prstGeom>
          <a:noFill/>
        </p:spPr>
        <p:txBody>
          <a:bodyPr wrap="square" rtlCol="0">
            <a:spAutoFit/>
          </a:bodyPr>
          <a:lstStyle/>
          <a:p>
            <a:pPr>
              <a:lnSpc>
                <a:spcPct val="114000"/>
              </a:lnSpc>
            </a:pPr>
            <a:r>
              <a:rPr lang="mn-MN" sz="1600" dirty="0">
                <a:solidFill>
                  <a:prstClr val="black"/>
                </a:solidFill>
                <a:latin typeface="Segoe UI Light" panose="020B0502040204020203" pitchFamily="34" charset="0"/>
                <a:cs typeface="Segoe UI Light" panose="020B0502040204020203" pitchFamily="34" charset="0"/>
              </a:rPr>
              <a:t>Гурван аргаар авсан саналуудыг нэгтгэсний дараа Багийн ИНХ-аар хэлэлцэх урьдчилсан жагсаалтыг дараах Хүснэгтийн дагуу бэлтгэнэ. </a:t>
            </a:r>
            <a:r>
              <a:rPr lang="mn-MN" sz="1600" dirty="0">
                <a:solidFill>
                  <a:srgbClr val="FF0000"/>
                </a:solidFill>
                <a:latin typeface="Segoe UI Light" panose="020B0502040204020203" pitchFamily="34" charset="0"/>
                <a:cs typeface="Segoe UI Light" panose="020B0502040204020203" pitchFamily="34" charset="0"/>
              </a:rPr>
              <a:t>Гэхдээ ОНХС-аас санхүүжүүлэхийг хориглосон чиг үүрэгт хамаарах төслийн саналыг хүснэгтэнд оруулахгүй. </a:t>
            </a:r>
            <a:endParaRPr lang="en-US" sz="1600" dirty="0">
              <a:solidFill>
                <a:srgbClr val="FF0000"/>
              </a:solidFill>
              <a:latin typeface="Segoe UI Light" panose="020B0502040204020203" pitchFamily="34" charset="0"/>
              <a:cs typeface="Segoe UI Light" panose="020B0502040204020203" pitchFamily="34" charset="0"/>
            </a:endParaRPr>
          </a:p>
        </p:txBody>
      </p:sp>
      <p:sp>
        <p:nvSpPr>
          <p:cNvPr id="31" name="TextBox 30">
            <a:extLst>
              <a:ext uri="{FF2B5EF4-FFF2-40B4-BE49-F238E27FC236}">
                <a16:creationId xmlns:a16="http://schemas.microsoft.com/office/drawing/2014/main" xmlns="" id="{D2AD4473-4896-46F1-890D-1EE54DF60A7C}"/>
              </a:ext>
            </a:extLst>
          </p:cNvPr>
          <p:cNvSpPr txBox="1"/>
          <p:nvPr/>
        </p:nvSpPr>
        <p:spPr>
          <a:xfrm>
            <a:off x="2666976" y="2214554"/>
            <a:ext cx="7851506" cy="338554"/>
          </a:xfrm>
          <a:prstGeom prst="rect">
            <a:avLst/>
          </a:prstGeom>
          <a:noFill/>
        </p:spPr>
        <p:txBody>
          <a:bodyPr wrap="square" rtlCol="0">
            <a:spAutoFit/>
          </a:bodyPr>
          <a:lstStyle/>
          <a:p>
            <a:r>
              <a:rPr lang="mn-MN" sz="1600" b="1" dirty="0">
                <a:solidFill>
                  <a:srgbClr val="455F51"/>
                </a:solidFill>
                <a:latin typeface="Segoe UI Light" panose="020B0502040204020203" pitchFamily="34" charset="0"/>
                <a:cs typeface="Segoe UI Light" panose="020B0502040204020203" pitchFamily="34" charset="0"/>
              </a:rPr>
              <a:t>Хүснэгт 4. Багийн иргэдийн Нийтийн хурлаар хэлэлцүүлэх урьдчилсан жагсаалт</a:t>
            </a:r>
            <a:endParaRPr lang="en-US" sz="1600" b="1" dirty="0">
              <a:solidFill>
                <a:srgbClr val="455F5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541593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D127C948-65AE-475A-9E14-2246ED3A621C}"/>
              </a:ext>
            </a:extLst>
          </p:cNvPr>
          <p:cNvSpPr txBox="1"/>
          <p:nvPr/>
        </p:nvSpPr>
        <p:spPr>
          <a:xfrm>
            <a:off x="1268533" y="3493930"/>
            <a:ext cx="9746049" cy="2568908"/>
          </a:xfrm>
          <a:prstGeom prst="rect">
            <a:avLst/>
          </a:prstGeom>
          <a:noFill/>
        </p:spPr>
        <p:txBody>
          <a:bodyPr wrap="square" rtlCol="0">
            <a:spAutoFit/>
          </a:bodyPr>
          <a:lstStyle/>
          <a:p>
            <a:pPr marL="342900" indent="-342900" algn="just">
              <a:lnSpc>
                <a:spcPct val="114000"/>
              </a:lnSpc>
              <a:spcBef>
                <a:spcPts val="600"/>
              </a:spcBef>
              <a:buFont typeface="+mj-lt"/>
              <a:buAutoNum type="arabicPeriod"/>
            </a:pPr>
            <a:r>
              <a:rPr lang="mn-MN" sz="1600" dirty="0">
                <a:solidFill>
                  <a:prstClr val="black"/>
                </a:solidFill>
                <a:latin typeface="Segoe UI Light" panose="020B0502040204020203" pitchFamily="34" charset="0"/>
                <a:cs typeface="Segoe UI Light" panose="020B0502040204020203" pitchFamily="34" charset="0"/>
              </a:rPr>
              <a:t>Хурлын зарыг Санал авах хуудсанд мэдээлэхээс гадна хурал болохоос 7-14 өдрийн өмнө мэдээллийн хэрэгслүүд, өмнө дурьдсан сайн туршлагын аргуудаар хурлын зарыг иргэдэд дахин хүргэх хэрэгтэй.</a:t>
            </a:r>
          </a:p>
          <a:p>
            <a:pPr marL="342900" indent="-342900" algn="just">
              <a:lnSpc>
                <a:spcPct val="114000"/>
              </a:lnSpc>
              <a:spcBef>
                <a:spcPts val="600"/>
              </a:spcBef>
              <a:buFont typeface="+mj-lt"/>
              <a:buAutoNum type="arabicPeriod"/>
            </a:pPr>
            <a:r>
              <a:rPr lang="mn-MN" sz="1600" dirty="0">
                <a:solidFill>
                  <a:prstClr val="black"/>
                </a:solidFill>
                <a:latin typeface="Segoe UI Light" panose="020B0502040204020203" pitchFamily="34" charset="0"/>
                <a:cs typeface="Segoe UI Light" panose="020B0502040204020203" pitchFamily="34" charset="0"/>
              </a:rPr>
              <a:t>Ирцийн хувьд Монгол Улсын “Засаг захиргаа, нутаг дэвсгэрийн нэгж, түүний удирдлагын тухай” хуулийн 23 дугаар зүйлийн 23.10-д заасны дагуу “хүчин төгөлдөр ирц” гэж зөвхөн тухайн баг, хорооны сонгуулийн насны иргэдэд хамаатай. Багийн түвшинд 4 өрх тутмаас</a:t>
            </a:r>
            <a:r>
              <a:rPr lang="en-US" sz="1600" dirty="0">
                <a:solidFill>
                  <a:prstClr val="black"/>
                </a:solidFill>
                <a:latin typeface="Segoe UI Light" panose="020B0502040204020203" pitchFamily="34" charset="0"/>
                <a:cs typeface="Segoe UI Light" panose="020B0502040204020203" pitchFamily="34" charset="0"/>
              </a:rPr>
              <a:t>;</a:t>
            </a:r>
            <a:r>
              <a:rPr lang="mn-MN" sz="1600" dirty="0">
                <a:solidFill>
                  <a:prstClr val="black"/>
                </a:solidFill>
                <a:latin typeface="Segoe UI Light" panose="020B0502040204020203" pitchFamily="34" charset="0"/>
                <a:cs typeface="Segoe UI Light" panose="020B0502040204020203" pitchFamily="34" charset="0"/>
              </a:rPr>
              <a:t> хороо, аймгийн төвийн сумын багт 20-30 өрх тутмаас тус бүр нэг хүн ирсэн тохиолдолд хүчинтэйд тооцно.</a:t>
            </a:r>
          </a:p>
          <a:p>
            <a:pPr marL="342900" indent="-342900" algn="just">
              <a:lnSpc>
                <a:spcPct val="114000"/>
              </a:lnSpc>
              <a:spcBef>
                <a:spcPts val="600"/>
              </a:spcBef>
              <a:buFont typeface="+mj-lt"/>
              <a:buAutoNum type="arabicPeriod"/>
            </a:pPr>
            <a:r>
              <a:rPr lang="mn-MN" sz="1600" dirty="0">
                <a:solidFill>
                  <a:prstClr val="black"/>
                </a:solidFill>
                <a:latin typeface="Segoe UI Light" panose="020B0502040204020203" pitchFamily="34" charset="0"/>
                <a:cs typeface="Segoe UI Light" panose="020B0502040204020203" pitchFamily="34" charset="0"/>
              </a:rPr>
              <a:t>Багийн ИНХ-ын дарга хурлын ирцийг бүртгэн оролцогчдоор гарын үсэг зуруулна. </a:t>
            </a:r>
          </a:p>
          <a:p>
            <a:pPr marL="342900" indent="-342900" algn="just">
              <a:lnSpc>
                <a:spcPct val="114000"/>
              </a:lnSpc>
              <a:spcBef>
                <a:spcPts val="600"/>
              </a:spcBef>
              <a:buFont typeface="+mj-lt"/>
              <a:buAutoNum type="arabicPeriod"/>
            </a:pPr>
            <a:r>
              <a:rPr lang="mn-MN" sz="1600" dirty="0">
                <a:solidFill>
                  <a:prstClr val="black"/>
                </a:solidFill>
                <a:latin typeface="Segoe UI Light" panose="020B0502040204020203" pitchFamily="34" charset="0"/>
                <a:cs typeface="Segoe UI Light" panose="020B0502040204020203" pitchFamily="34" charset="0"/>
              </a:rPr>
              <a:t>Хурлын дэлгэрэнгүй тэмдэглэлийг хөтөлж, ИНХ-ын тэргүүлэгчдийн гарын үсгээр баталгаажуулна. </a:t>
            </a:r>
            <a:endParaRPr lang="en-US" sz="1600" dirty="0">
              <a:solidFill>
                <a:prstClr val="black"/>
              </a:solidFill>
              <a:latin typeface="Segoe UI Light" panose="020B0502040204020203" pitchFamily="34" charset="0"/>
              <a:cs typeface="Segoe UI Light" panose="020B0502040204020203" pitchFamily="34" charset="0"/>
            </a:endParaRPr>
          </a:p>
        </p:txBody>
      </p:sp>
      <p:sp>
        <p:nvSpPr>
          <p:cNvPr id="9" name="TextBox 8">
            <a:extLst>
              <a:ext uri="{FF2B5EF4-FFF2-40B4-BE49-F238E27FC236}">
                <a16:creationId xmlns:a16="http://schemas.microsoft.com/office/drawing/2014/main" xmlns="" id="{9054D801-48C0-4AAA-A6A3-26BC53BCA588}"/>
              </a:ext>
            </a:extLst>
          </p:cNvPr>
          <p:cNvSpPr txBox="1"/>
          <p:nvPr/>
        </p:nvSpPr>
        <p:spPr>
          <a:xfrm>
            <a:off x="1268534" y="577974"/>
            <a:ext cx="9585811" cy="707886"/>
          </a:xfrm>
          <a:prstGeom prst="rect">
            <a:avLst/>
          </a:prstGeom>
          <a:noFill/>
        </p:spPr>
        <p:txBody>
          <a:bodyPr wrap="square" rtlCol="0" anchor="ctr">
            <a:spAutoFit/>
          </a:bodyPr>
          <a:lstStyle/>
          <a:p>
            <a:r>
              <a:rPr lang="mn-MN" sz="2000" dirty="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atin typeface="Segoe UI Black" panose="020B0A02040204020203" pitchFamily="34" charset="0"/>
                <a:ea typeface="Segoe UI Black" panose="020B0A02040204020203" pitchFamily="34" charset="0"/>
                <a:cs typeface="Segoe UI Semilight" panose="020B0402040204020203" pitchFamily="34" charset="0"/>
              </a:rPr>
              <a:t>3. БАГИЙН ИРГЭДИЙН НИЙТИЙН ХУРЛААР ТӨСЛИЙГ ХЭЛЭЛЦЭН БАТЛАХ ҮЕ ШАТ</a:t>
            </a:r>
            <a:endParaRPr lang="en-US" sz="2000" dirty="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atin typeface="Segoe UI Black" panose="020B0A02040204020203" pitchFamily="34" charset="0"/>
              <a:ea typeface="Segoe UI Black" panose="020B0A02040204020203" pitchFamily="34" charset="0"/>
              <a:cs typeface="Segoe UI Semilight" panose="020B0402040204020203" pitchFamily="34" charset="0"/>
            </a:endParaRPr>
          </a:p>
        </p:txBody>
      </p:sp>
      <p:sp>
        <p:nvSpPr>
          <p:cNvPr id="20" name="TextBox 19">
            <a:extLst>
              <a:ext uri="{FF2B5EF4-FFF2-40B4-BE49-F238E27FC236}">
                <a16:creationId xmlns:a16="http://schemas.microsoft.com/office/drawing/2014/main" xmlns="" id="{5F362908-EEDE-4949-B013-E7A8B560B0D8}"/>
              </a:ext>
            </a:extLst>
          </p:cNvPr>
          <p:cNvSpPr txBox="1"/>
          <p:nvPr/>
        </p:nvSpPr>
        <p:spPr>
          <a:xfrm>
            <a:off x="1277960" y="2954873"/>
            <a:ext cx="9156697" cy="369332"/>
          </a:xfrm>
          <a:prstGeom prst="rect">
            <a:avLst/>
          </a:prstGeom>
          <a:noFill/>
        </p:spPr>
        <p:txBody>
          <a:bodyPr wrap="square" rtlCol="0">
            <a:spAutoFit/>
          </a:bodyPr>
          <a:lstStyle/>
          <a:p>
            <a:r>
              <a:rPr lang="mn-MN" b="1" u="sng" dirty="0">
                <a:solidFill>
                  <a:srgbClr val="2683C6">
                    <a:lumMod val="50000"/>
                  </a:srgb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3.1 ИНХ-ЫН ХҮЧИН ТӨГӨЛДӨР БАЙДАЛ, ИРГЭДИЙН ОРОЛЦООГ ХАНГАХ НЬ:</a:t>
            </a:r>
            <a:endParaRPr lang="en-US" b="1" u="sng" dirty="0">
              <a:solidFill>
                <a:srgbClr val="2683C6">
                  <a:lumMod val="50000"/>
                </a:srgb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graphicFrame>
        <p:nvGraphicFramePr>
          <p:cNvPr id="16" name="Diagram 15"/>
          <p:cNvGraphicFramePr>
            <a:graphicFrameLocks/>
          </p:cNvGraphicFramePr>
          <p:nvPr>
            <p:extLst/>
          </p:nvPr>
        </p:nvGraphicFramePr>
        <p:xfrm>
          <a:off x="809588" y="1501716"/>
          <a:ext cx="11001453" cy="901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6F549C1C-0460-4749-B620-0EED6DDA3B61}"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018540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17584" y="2596282"/>
          <a:ext cx="10811136" cy="367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188416" y="1493181"/>
            <a:ext cx="9585812" cy="1409817"/>
          </a:xfrm>
          <a:prstGeom prst="rect">
            <a:avLst/>
          </a:prstGeom>
          <a:ln cap="flat">
            <a:noFill/>
            <a:miter lim="800000"/>
          </a:ln>
        </p:spPr>
        <p:style>
          <a:lnRef idx="2">
            <a:schemeClr val="accent5"/>
          </a:lnRef>
          <a:fillRef idx="1">
            <a:schemeClr val="lt1"/>
          </a:fillRef>
          <a:effectRef idx="0">
            <a:schemeClr val="accent5"/>
          </a:effectRef>
          <a:fontRef idx="minor">
            <a:schemeClr val="dk1"/>
          </a:fontRef>
        </p:style>
        <p:txBody>
          <a:bodyPr vert="horz" lIns="58652" tIns="29326" rIns="58652" bIns="29326" rtlCol="0" anchor="ctr">
            <a:noAutofit/>
          </a:bodyPr>
          <a:lstStyle>
            <a:lvl1pPr algn="l" defTabSz="755973" rtl="0" eaLnBrk="1" latinLnBrk="0" hangingPunct="1">
              <a:lnSpc>
                <a:spcPct val="90000"/>
              </a:lnSpc>
              <a:spcBef>
                <a:spcPct val="0"/>
              </a:spcBef>
              <a:buNone/>
              <a:defRPr sz="3638" kern="1200">
                <a:solidFill>
                  <a:schemeClr val="tx1"/>
                </a:solidFill>
                <a:latin typeface="+mj-lt"/>
                <a:ea typeface="+mj-ea"/>
                <a:cs typeface="+mj-cs"/>
              </a:defRPr>
            </a:lvl1pPr>
          </a:lstStyle>
          <a:p>
            <a:pPr>
              <a:lnSpc>
                <a:spcPct val="150000"/>
              </a:lnSpc>
            </a:pPr>
            <a:r>
              <a:rPr lang="mn-MN" sz="2000" dirty="0">
                <a:solidFill>
                  <a:prstClr val="black"/>
                </a:solidFill>
                <a:latin typeface="Segoe UI Light" panose="020B0502040204020203" pitchFamily="34" charset="0"/>
                <a:ea typeface="Segoe UI Emoji" panose="020B0502040204020203" pitchFamily="34" charset="0"/>
                <a:cs typeface="Segoe UI Light" panose="020B0502040204020203" pitchFamily="34" charset="0"/>
              </a:rPr>
              <a:t>Төслүүдийг эрэмбэлэхийн өмнө тэргүүлэх ач холбогдолтой төслүүдийг тодорхойлох зорилгоор</a:t>
            </a:r>
            <a:r>
              <a:rPr lang="en-US" sz="2000" dirty="0">
                <a:solidFill>
                  <a:prstClr val="black"/>
                </a:solidFill>
                <a:latin typeface="Segoe UI Light" panose="020B0502040204020203" pitchFamily="34" charset="0"/>
                <a:ea typeface="Segoe UI Emoji" panose="020B0502040204020203" pitchFamily="34" charset="0"/>
                <a:cs typeface="Segoe UI Light" panose="020B0502040204020203" pitchFamily="34" charset="0"/>
              </a:rPr>
              <a:t> </a:t>
            </a:r>
            <a:r>
              <a:rPr lang="mn-MN" sz="2000" dirty="0">
                <a:solidFill>
                  <a:prstClr val="black"/>
                </a:solidFill>
                <a:latin typeface="Segoe UI Light" panose="020B0502040204020203" pitchFamily="34" charset="0"/>
                <a:ea typeface="Segoe UI Emoji" panose="020B0502040204020203" pitchFamily="34" charset="0"/>
                <a:cs typeface="Segoe UI Light" panose="020B0502040204020203" pitchFamily="34" charset="0"/>
              </a:rPr>
              <a:t>“</a:t>
            </a:r>
            <a:r>
              <a:rPr lang="mn-MN" sz="2000" b="1" dirty="0">
                <a:solidFill>
                  <a:srgbClr val="2683C6"/>
                </a:solidFill>
                <a:latin typeface="Segoe UI Light" panose="020B0502040204020203" pitchFamily="34" charset="0"/>
                <a:ea typeface="Segoe UI Emoji" panose="020B0502040204020203" pitchFamily="34" charset="0"/>
                <a:cs typeface="Segoe UI Light" panose="020B0502040204020203" pitchFamily="34" charset="0"/>
              </a:rPr>
              <a:t>Эрэмбэлэлтийн матриц</a:t>
            </a:r>
            <a:r>
              <a:rPr lang="mn-MN" sz="2000" b="1" dirty="0">
                <a:solidFill>
                  <a:srgbClr val="1CADE4"/>
                </a:solidFill>
                <a:latin typeface="Segoe UI Light" panose="020B0502040204020203" pitchFamily="34" charset="0"/>
                <a:ea typeface="Segoe UI Emoji" panose="020B0502040204020203" pitchFamily="34" charset="0"/>
                <a:cs typeface="Segoe UI Light" panose="020B0502040204020203" pitchFamily="34" charset="0"/>
              </a:rPr>
              <a:t>”, </a:t>
            </a:r>
            <a:r>
              <a:rPr lang="mn-MN" sz="2000" dirty="0">
                <a:solidFill>
                  <a:prstClr val="black"/>
                </a:solidFill>
                <a:latin typeface="Segoe UI Light" panose="020B0502040204020203" pitchFamily="34" charset="0"/>
                <a:ea typeface="Segoe UI Emoji" panose="020B0502040204020203" pitchFamily="34" charset="0"/>
                <a:cs typeface="Segoe UI Light" panose="020B0502040204020203" pitchFamily="34" charset="0"/>
              </a:rPr>
              <a:t>“</a:t>
            </a:r>
            <a:r>
              <a:rPr lang="mn-MN" sz="2000" b="1" dirty="0">
                <a:solidFill>
                  <a:srgbClr val="FF0000"/>
                </a:solidFill>
                <a:latin typeface="Segoe UI Light" panose="020B0502040204020203" pitchFamily="34" charset="0"/>
                <a:ea typeface="Segoe UI Emoji" panose="020B0502040204020203" pitchFamily="34" charset="0"/>
                <a:cs typeface="Segoe UI Light" panose="020B0502040204020203" pitchFamily="34" charset="0"/>
              </a:rPr>
              <a:t>Асуудлын мод</a:t>
            </a:r>
            <a:r>
              <a:rPr lang="mn-MN" sz="2000" dirty="0">
                <a:solidFill>
                  <a:prstClr val="black"/>
                </a:solidFill>
                <a:latin typeface="Segoe UI Light" panose="020B0502040204020203" pitchFamily="34" charset="0"/>
                <a:ea typeface="Segoe UI Emoji" panose="020B0502040204020203" pitchFamily="34" charset="0"/>
                <a:cs typeface="Segoe UI Light" panose="020B0502040204020203" pitchFamily="34" charset="0"/>
              </a:rPr>
              <a:t>” болон “</a:t>
            </a:r>
            <a:r>
              <a:rPr lang="mn-MN" sz="2000" b="1" dirty="0">
                <a:solidFill>
                  <a:srgbClr val="7030A0"/>
                </a:solidFill>
                <a:latin typeface="Segoe UI Light" panose="020B0502040204020203" pitchFamily="34" charset="0"/>
                <a:ea typeface="Segoe UI Emoji" panose="020B0502040204020203" pitchFamily="34" charset="0"/>
                <a:cs typeface="Segoe UI Light" panose="020B0502040204020203" pitchFamily="34" charset="0"/>
              </a:rPr>
              <a:t>Шийдлийн мод</a:t>
            </a:r>
            <a:r>
              <a:rPr lang="mn-MN" sz="2000" dirty="0">
                <a:solidFill>
                  <a:prstClr val="black"/>
                </a:solidFill>
                <a:latin typeface="Segoe UI Light" panose="020B0502040204020203" pitchFamily="34" charset="0"/>
                <a:ea typeface="Segoe UI Emoji" panose="020B0502040204020203" pitchFamily="34" charset="0"/>
                <a:cs typeface="Segoe UI Light" panose="020B0502040204020203" pitchFamily="34" charset="0"/>
              </a:rPr>
              <a:t>” зэрэг аргыг ашиглаж болно.</a:t>
            </a:r>
            <a:endParaRPr lang="en-US" sz="2000" dirty="0">
              <a:solidFill>
                <a:prstClr val="black"/>
              </a:solidFill>
              <a:latin typeface="Segoe UI Light" panose="020B0502040204020203" pitchFamily="34" charset="0"/>
              <a:ea typeface="Segoe UI Emoji" panose="020B0502040204020203" pitchFamily="34" charset="0"/>
              <a:cs typeface="Segoe UI Light" panose="020B0502040204020203" pitchFamily="34" charset="0"/>
            </a:endParaRPr>
          </a:p>
        </p:txBody>
      </p:sp>
      <p:sp>
        <p:nvSpPr>
          <p:cNvPr id="7" name="TextBox 6">
            <a:extLst>
              <a:ext uri="{FF2B5EF4-FFF2-40B4-BE49-F238E27FC236}">
                <a16:creationId xmlns="" xmlns:a16="http://schemas.microsoft.com/office/drawing/2014/main" id="{79D4721F-2F9C-4C40-AF87-2705F28FC904}"/>
              </a:ext>
            </a:extLst>
          </p:cNvPr>
          <p:cNvSpPr txBox="1"/>
          <p:nvPr/>
        </p:nvSpPr>
        <p:spPr>
          <a:xfrm>
            <a:off x="1166778" y="785794"/>
            <a:ext cx="9369024" cy="400110"/>
          </a:xfrm>
          <a:prstGeom prst="rect">
            <a:avLst/>
          </a:prstGeom>
          <a:noFill/>
        </p:spPr>
        <p:txBody>
          <a:bodyPr wrap="square" rtlCol="0">
            <a:spAutoFit/>
          </a:bodyPr>
          <a:lstStyle/>
          <a:p>
            <a:r>
              <a:rPr lang="mn-MN" sz="2000" b="1" dirty="0">
                <a:solidFill>
                  <a:prstClr val="black"/>
                </a:solidFill>
                <a:latin typeface="Segoe UI Light" panose="020B0502040204020203" pitchFamily="34" charset="0"/>
                <a:cs typeface="Segoe UI Light" panose="020B0502040204020203" pitchFamily="34" charset="0"/>
              </a:rPr>
              <a:t>3.2 ТӨСЛИЙГ АЧ ХОЛБОГДЛООР НЬ ЭРЭМБЭЛЭХ</a:t>
            </a:r>
            <a:endParaRPr lang="en-US" sz="2000" b="1" dirty="0">
              <a:solidFill>
                <a:prstClr val="black"/>
              </a:solidFill>
              <a:latin typeface="Segoe UI Light" panose="020B0502040204020203" pitchFamily="34" charset="0"/>
              <a:cs typeface="Segoe UI Light" panose="020B0502040204020203" pitchFamily="34" charset="0"/>
            </a:endParaRPr>
          </a:p>
        </p:txBody>
      </p:sp>
      <p:sp>
        <p:nvSpPr>
          <p:cNvPr id="6" name="Slide Number Placeholder 5"/>
          <p:cNvSpPr>
            <a:spLocks noGrp="1"/>
          </p:cNvSpPr>
          <p:nvPr>
            <p:ph type="sldNum" sz="quarter" idx="12"/>
          </p:nvPr>
        </p:nvSpPr>
        <p:spPr/>
        <p:txBody>
          <a:bodyPr/>
          <a:lstStyle/>
          <a:p>
            <a:fld id="{6F549C1C-0460-4749-B620-0EED6DDA3B61}"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03799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A122433C-CC82-4DFC-AF4E-C4B304D64764}"/>
              </a:ext>
            </a:extLst>
          </p:cNvPr>
          <p:cNvSpPr txBox="1"/>
          <p:nvPr/>
        </p:nvSpPr>
        <p:spPr>
          <a:xfrm>
            <a:off x="943350" y="752758"/>
            <a:ext cx="9934558" cy="461665"/>
          </a:xfrm>
          <a:prstGeom prst="rect">
            <a:avLst/>
          </a:prstGeom>
          <a:noFill/>
        </p:spPr>
        <p:txBody>
          <a:bodyPr wrap="square" rtlCol="0">
            <a:spAutoFit/>
          </a:bodyPr>
          <a:lstStyle/>
          <a:p>
            <a:r>
              <a:rPr lang="en-US" sz="2400" b="1" dirty="0">
                <a:solidFill>
                  <a:prstClr val="black"/>
                </a:solidFill>
                <a:latin typeface="Segoe UI Light" panose="020B0502040204020203" pitchFamily="34" charset="0"/>
                <a:cs typeface="Segoe UI Light" panose="020B0502040204020203" pitchFamily="34" charset="0"/>
              </a:rPr>
              <a:t>3.3 </a:t>
            </a:r>
            <a:r>
              <a:rPr lang="mn-MN" sz="2400" b="1" dirty="0">
                <a:solidFill>
                  <a:prstClr val="black"/>
                </a:solidFill>
                <a:latin typeface="Segoe UI Light" panose="020B0502040204020203" pitchFamily="34" charset="0"/>
                <a:cs typeface="Segoe UI Light" panose="020B0502040204020203" pitchFamily="34" charset="0"/>
              </a:rPr>
              <a:t>ЭРЭМБЭЛСЭН ТӨСЛИЙН ЖАГСААЛТЫГ ТАНИЛЦУУЛАН БАТЛАХ НЬ</a:t>
            </a:r>
            <a:endParaRPr lang="en-US" sz="2400" b="1" dirty="0">
              <a:solidFill>
                <a:prstClr val="black"/>
              </a:solidFill>
              <a:latin typeface="Segoe UI Light" panose="020B0502040204020203" pitchFamily="34" charset="0"/>
              <a:cs typeface="Segoe UI Light" panose="020B0502040204020203" pitchFamily="34" charset="0"/>
            </a:endParaRPr>
          </a:p>
        </p:txBody>
      </p:sp>
      <p:sp>
        <p:nvSpPr>
          <p:cNvPr id="27" name="Rectangle 26">
            <a:extLst>
              <a:ext uri="{FF2B5EF4-FFF2-40B4-BE49-F238E27FC236}">
                <a16:creationId xmlns:a16="http://schemas.microsoft.com/office/drawing/2014/main" xmlns="" id="{11827634-6F9C-4464-B1C0-D4C4CD09D178}"/>
              </a:ext>
            </a:extLst>
          </p:cNvPr>
          <p:cNvSpPr/>
          <p:nvPr/>
        </p:nvSpPr>
        <p:spPr>
          <a:xfrm>
            <a:off x="690616" y="4092624"/>
            <a:ext cx="2925228" cy="1569660"/>
          </a:xfrm>
          <a:prstGeom prst="rect">
            <a:avLst/>
          </a:prstGeom>
        </p:spPr>
        <p:txBody>
          <a:bodyPr wrap="square">
            <a:spAutoFit/>
          </a:bodyPr>
          <a:lstStyle/>
          <a:p>
            <a:r>
              <a:rPr lang="mn-MN" sz="1600" dirty="0">
                <a:solidFill>
                  <a:prstClr val="black"/>
                </a:solidFill>
                <a:latin typeface="Segoe UI Light" panose="020B0502040204020203" pitchFamily="34" charset="0"/>
                <a:cs typeface="Segoe UI Light" panose="020B0502040204020203" pitchFamily="34" charset="0"/>
              </a:rPr>
              <a:t>Эрэмбэлсэн тэргүүлэх хөрөнгө оруулалт, хөтөлбөр, төсөл, арга хэмжээний саналын жагсаалтыг </a:t>
            </a:r>
            <a:r>
              <a:rPr lang="mn-MN" sz="1600" b="1" dirty="0">
                <a:solidFill>
                  <a:srgbClr val="1CADE4"/>
                </a:solidFill>
                <a:latin typeface="Segoe UI Light" panose="020B0502040204020203" pitchFamily="34" charset="0"/>
                <a:cs typeface="Segoe UI Light" panose="020B0502040204020203" pitchFamily="34" charset="0"/>
              </a:rPr>
              <a:t>Хүснэгт 6-д </a:t>
            </a:r>
            <a:r>
              <a:rPr lang="mn-MN" sz="1600" dirty="0">
                <a:solidFill>
                  <a:prstClr val="black"/>
                </a:solidFill>
                <a:latin typeface="Segoe UI Light" panose="020B0502040204020203" pitchFamily="34" charset="0"/>
                <a:cs typeface="Segoe UI Light" panose="020B0502040204020203" pitchFamily="34" charset="0"/>
              </a:rPr>
              <a:t>зааснаар бэлтгэн гаргаж, ИНХ-ын тогтоолоор батална. </a:t>
            </a:r>
            <a:endParaRPr lang="en-US" sz="1600" dirty="0">
              <a:solidFill>
                <a:prstClr val="black"/>
              </a:solidFill>
              <a:latin typeface="Segoe UI Light" panose="020B0502040204020203" pitchFamily="34" charset="0"/>
              <a:cs typeface="Segoe UI Light" panose="020B0502040204020203" pitchFamily="34" charset="0"/>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 xmlns:a16="http://schemas.microsoft.com/office/drawing/2014/main" id="{38CC116F-8B97-45E0-9373-AB13B75CC360}"/>
                  </a:ext>
                </a:extLst>
              </p:cNvPr>
              <p:cNvSpPr/>
              <p:nvPr/>
            </p:nvSpPr>
            <p:spPr>
              <a:xfrm>
                <a:off x="3563007" y="1302926"/>
                <a:ext cx="7636831" cy="1830566"/>
              </a:xfrm>
              <a:prstGeom prst="rect">
                <a:avLst/>
              </a:prstGeom>
            </p:spPr>
            <p:txBody>
              <a:bodyPr wrap="square">
                <a:spAutoFit/>
              </a:bodyPr>
              <a:lstStyle/>
              <a:p>
                <a:r>
                  <a:rPr lang="mn-MN" sz="1600" dirty="0">
                    <a:solidFill>
                      <a:prstClr val="black"/>
                    </a:solidFill>
                    <a:latin typeface="Segoe UI Light" panose="020B0502040204020203" pitchFamily="34" charset="0"/>
                    <a:cs typeface="Segoe UI Light" panose="020B0502040204020203" pitchFamily="34" charset="0"/>
                  </a:rPr>
                  <a:t>Төслийг дээрх аргуудаар ач холбогдлын зэргээр нь жагсаасны дараа төсөл тус бүрд санал өгсөн иргэдийн тоог багийн нийт сонгуулийн насны иргэдийн тоонд харьцуулсан харьцаагаар эрэмбэлнэ.</a:t>
                </a:r>
              </a:p>
              <a:p>
                <a:pPr marL="285750" indent="-285750">
                  <a:spcBef>
                    <a:spcPts val="1200"/>
                  </a:spcBef>
                  <a:buFont typeface="Wingdings" panose="05000000000000000000" pitchFamily="2" charset="2"/>
                  <a:buChar char="ü"/>
                </a:pPr>
                <a:r>
                  <a:rPr lang="mn-MN" sz="1600" i="1" dirty="0">
                    <a:solidFill>
                      <a:prstClr val="black"/>
                    </a:solidFill>
                    <a:latin typeface="Segoe UI Light" panose="020B0502040204020203" pitchFamily="34" charset="0"/>
                    <a:cs typeface="Segoe UI Light" panose="020B0502040204020203" pitchFamily="34" charset="0"/>
                  </a:rPr>
                  <a:t>Тухайлбал, багийн сонгуулийн насны иргэдийн тоо 150, харин А төсөлд санал өгсөн хүний тоо 56, Б төсөлд 52 хүн санал өгсөн бол </a:t>
                </a:r>
                <a:r>
                  <a:rPr lang="en-US" sz="1600" i="1" dirty="0">
                    <a:solidFill>
                      <a:prstClr val="black"/>
                    </a:solidFill>
                    <a:latin typeface="Segoe UI Light" panose="020B0502040204020203" pitchFamily="34" charset="0"/>
                    <a:cs typeface="Segoe UI Light" panose="020B0502040204020203" pitchFamily="34" charset="0"/>
                  </a:rPr>
                  <a:t>A </a:t>
                </a:r>
                <a:r>
                  <a:rPr lang="mn-MN" sz="1600" i="1" dirty="0">
                    <a:solidFill>
                      <a:prstClr val="black"/>
                    </a:solidFill>
                    <a:latin typeface="Segoe UI Light" panose="020B0502040204020203" pitchFamily="34" charset="0"/>
                    <a:cs typeface="Segoe UI Light" panose="020B0502040204020203" pitchFamily="34" charset="0"/>
                  </a:rPr>
                  <a:t>төсөл </a:t>
                </a:r>
                <a:r>
                  <a:rPr lang="mn-MN" sz="1600" b="1" i="1" dirty="0">
                    <a:solidFill>
                      <a:srgbClr val="C00000"/>
                    </a:solidFill>
                    <a:latin typeface="Segoe UI Light" panose="020B0502040204020203" pitchFamily="34" charset="0"/>
                    <a:cs typeface="Segoe UI Light" panose="020B0502040204020203" pitchFamily="34" charset="0"/>
                  </a:rPr>
                  <a:t>37.3%</a:t>
                </a:r>
                <a:r>
                  <a:rPr lang="en-US" sz="1600" i="1" dirty="0">
                    <a:solidFill>
                      <a:prstClr val="black"/>
                    </a:solidFill>
                    <a:latin typeface="Segoe UI Light" panose="020B0502040204020203" pitchFamily="34" charset="0"/>
                    <a:cs typeface="Segoe UI Light" panose="020B0502040204020203" pitchFamily="34" charset="0"/>
                  </a:rPr>
                  <a:t>(</a:t>
                </a:r>
                <a14:m>
                  <m:oMath xmlns:m="http://schemas.openxmlformats.org/officeDocument/2006/math">
                    <m:r>
                      <a:rPr lang="en-US" sz="1600" i="1">
                        <a:solidFill>
                          <a:prstClr val="black"/>
                        </a:solidFill>
                        <a:latin typeface="Cambria Math" panose="02040503050406030204" pitchFamily="18" charset="0"/>
                        <a:cs typeface="Segoe UI Light" panose="020B0502040204020203" pitchFamily="34" charset="0"/>
                      </a:rPr>
                      <m:t>=</m:t>
                    </m:r>
                    <m:f>
                      <m:fPr>
                        <m:ctrlPr>
                          <a:rPr lang="en-US" sz="1600" i="1">
                            <a:solidFill>
                              <a:prstClr val="black"/>
                            </a:solidFill>
                            <a:latin typeface="Cambria Math" panose="02040503050406030204" pitchFamily="18" charset="0"/>
                            <a:cs typeface="Segoe UI Light" panose="020B0502040204020203" pitchFamily="34" charset="0"/>
                          </a:rPr>
                        </m:ctrlPr>
                      </m:fPr>
                      <m:num>
                        <m:r>
                          <a:rPr lang="en-US" sz="1600" i="1">
                            <a:solidFill>
                              <a:prstClr val="black"/>
                            </a:solidFill>
                            <a:latin typeface="Cambria Math" panose="02040503050406030204" pitchFamily="18" charset="0"/>
                            <a:cs typeface="Segoe UI Light" panose="020B0502040204020203" pitchFamily="34" charset="0"/>
                          </a:rPr>
                          <m:t>56</m:t>
                        </m:r>
                      </m:num>
                      <m:den>
                        <m:r>
                          <a:rPr lang="en-US" sz="1600" i="1">
                            <a:solidFill>
                              <a:prstClr val="black"/>
                            </a:solidFill>
                            <a:latin typeface="Cambria Math" panose="02040503050406030204" pitchFamily="18" charset="0"/>
                            <a:cs typeface="Segoe UI Light" panose="020B0502040204020203" pitchFamily="34" charset="0"/>
                          </a:rPr>
                          <m:t>150</m:t>
                        </m:r>
                      </m:den>
                    </m:f>
                    <m:r>
                      <a:rPr lang="en-US" sz="1600" i="1">
                        <a:solidFill>
                          <a:prstClr val="black"/>
                        </a:solidFill>
                        <a:latin typeface="Cambria Math" panose="02040503050406030204" pitchFamily="18" charset="0"/>
                        <a:cs typeface="Segoe UI Light" panose="020B0502040204020203" pitchFamily="34" charset="0"/>
                      </a:rPr>
                      <m:t>∗100)</m:t>
                    </m:r>
                  </m:oMath>
                </a14:m>
                <a:r>
                  <a:rPr lang="mn-MN" sz="1600" i="1" dirty="0">
                    <a:solidFill>
                      <a:prstClr val="black"/>
                    </a:solidFill>
                    <a:latin typeface="Segoe UI Light" panose="020B0502040204020203" pitchFamily="34" charset="0"/>
                    <a:cs typeface="Segoe UI Light" panose="020B0502040204020203" pitchFamily="34" charset="0"/>
                  </a:rPr>
                  <a:t>, Б төсөл 34.7 хувьтай эрэмбэлэгдэнэ</a:t>
                </a:r>
                <a:r>
                  <a:rPr lang="mn-MN" sz="1600" dirty="0">
                    <a:solidFill>
                      <a:prstClr val="black"/>
                    </a:solidFill>
                    <a:latin typeface="Segoe UI Light" panose="020B0502040204020203" pitchFamily="34" charset="0"/>
                    <a:cs typeface="Segoe UI Light" panose="020B0502040204020203" pitchFamily="34" charset="0"/>
                  </a:rPr>
                  <a:t>.  </a:t>
                </a:r>
                <a:endParaRPr lang="en-US" sz="1600" dirty="0">
                  <a:solidFill>
                    <a:prstClr val="black"/>
                  </a:solidFill>
                  <a:latin typeface="Segoe UI Light" panose="020B0502040204020203" pitchFamily="34" charset="0"/>
                  <a:cs typeface="Segoe UI Light" panose="020B0502040204020203" pitchFamily="34" charset="0"/>
                </a:endParaRPr>
              </a:p>
            </p:txBody>
          </p:sp>
        </mc:Choice>
        <mc:Fallback xmlns="">
          <p:sp>
            <p:nvSpPr>
              <p:cNvPr id="45" name="Rectangle 44">
                <a:extLst>
                  <a:ext uri="{FF2B5EF4-FFF2-40B4-BE49-F238E27FC236}">
                    <a16:creationId xmlns:a14="http://schemas.microsoft.com/office/drawing/2010/main" xmlns="" xmlns:a16="http://schemas.microsoft.com/office/drawing/2014/main" id="{38CC116F-8B97-45E0-9373-AB13B75CC360}"/>
                  </a:ext>
                </a:extLst>
              </p:cNvPr>
              <p:cNvSpPr>
                <a:spLocks noRot="1" noChangeAspect="1" noMove="1" noResize="1" noEditPoints="1" noAdjustHandles="1" noChangeArrowheads="1" noChangeShapeType="1" noTextEdit="1"/>
              </p:cNvSpPr>
              <p:nvPr/>
            </p:nvSpPr>
            <p:spPr>
              <a:xfrm>
                <a:off x="3561749" y="1302926"/>
                <a:ext cx="7635837" cy="1830566"/>
              </a:xfrm>
              <a:prstGeom prst="rect">
                <a:avLst/>
              </a:prstGeom>
              <a:blipFill rotWithShape="0">
                <a:blip r:embed="rId3"/>
                <a:stretch>
                  <a:fillRect l="-399" t="-1333" r="-399" b="-3333"/>
                </a:stretch>
              </a:blipFill>
            </p:spPr>
            <p:txBody>
              <a:bodyPr/>
              <a:lstStyle/>
              <a:p>
                <a:r>
                  <a:rPr lang="en-US">
                    <a:noFill/>
                  </a:rPr>
                  <a:t> </a:t>
                </a:r>
              </a:p>
            </p:txBody>
          </p:sp>
        </mc:Fallback>
      </mc:AlternateContent>
      <p:sp>
        <p:nvSpPr>
          <p:cNvPr id="63" name="Rectangle 62">
            <a:extLst>
              <a:ext uri="{FF2B5EF4-FFF2-40B4-BE49-F238E27FC236}">
                <a16:creationId xmlns:a16="http://schemas.microsoft.com/office/drawing/2014/main" xmlns="" id="{C1A1D21A-046B-455B-862E-B7C1A1FAC25C}"/>
              </a:ext>
            </a:extLst>
          </p:cNvPr>
          <p:cNvSpPr/>
          <p:nvPr/>
        </p:nvSpPr>
        <p:spPr>
          <a:xfrm>
            <a:off x="3827321" y="3313371"/>
            <a:ext cx="3069728" cy="307777"/>
          </a:xfrm>
          <a:prstGeom prst="rect">
            <a:avLst/>
          </a:prstGeom>
        </p:spPr>
        <p:txBody>
          <a:bodyPr wrap="square">
            <a:spAutoFit/>
          </a:bodyPr>
          <a:lstStyle/>
          <a:p>
            <a:r>
              <a:rPr lang="mn-MN" sz="1400" b="1" dirty="0">
                <a:solidFill>
                  <a:prstClr val="black"/>
                </a:solidFill>
                <a:latin typeface="Segoe UI Light" panose="020B0502040204020203" pitchFamily="34" charset="0"/>
                <a:ea typeface="Segoe UI Black" panose="020B0A02040204020203" pitchFamily="34" charset="0"/>
                <a:cs typeface="Segoe UI Light" panose="020B0502040204020203" pitchFamily="34" charset="0"/>
              </a:rPr>
              <a:t>Хүснэгт 6.</a:t>
            </a:r>
            <a:r>
              <a:rPr lang="mn-MN" sz="1400" b="1" dirty="0">
                <a:solidFill>
                  <a:srgbClr val="1CADE4"/>
                </a:solidFill>
                <a:latin typeface="Segoe UI Black" panose="020B0A02040204020203" pitchFamily="34" charset="0"/>
                <a:ea typeface="Segoe UI Black" panose="020B0A02040204020203" pitchFamily="34" charset="0"/>
                <a:cs typeface="Segoe UI Light" panose="020B0502040204020203" pitchFamily="34" charset="0"/>
              </a:rPr>
              <a:t> ТӨСЛИЙН ЖАГСААЛТ</a:t>
            </a:r>
            <a:endParaRPr lang="en-US" sz="1400" b="1" dirty="0">
              <a:solidFill>
                <a:srgbClr val="1CADE4"/>
              </a:solidFill>
              <a:latin typeface="Segoe UI Black" panose="020B0A02040204020203" pitchFamily="34" charset="0"/>
              <a:ea typeface="Segoe UI Black" panose="020B0A02040204020203" pitchFamily="34" charset="0"/>
              <a:cs typeface="Segoe UI Light" panose="020B0502040204020203" pitchFamily="34" charset="0"/>
            </a:endParaRPr>
          </a:p>
        </p:txBody>
      </p:sp>
      <p:graphicFrame>
        <p:nvGraphicFramePr>
          <p:cNvPr id="64" name="Table 63">
            <a:extLst>
              <a:ext uri="{FF2B5EF4-FFF2-40B4-BE49-F238E27FC236}">
                <a16:creationId xmlns:a16="http://schemas.microsoft.com/office/drawing/2014/main" xmlns="" id="{14336AE6-D446-4E8F-A72F-2181BB353DAE}"/>
              </a:ext>
            </a:extLst>
          </p:cNvPr>
          <p:cNvGraphicFramePr>
            <a:graphicFrameLocks noGrp="1"/>
          </p:cNvGraphicFramePr>
          <p:nvPr>
            <p:extLst/>
          </p:nvPr>
        </p:nvGraphicFramePr>
        <p:xfrm>
          <a:off x="3838810" y="3640138"/>
          <a:ext cx="7274739" cy="2726886"/>
        </p:xfrm>
        <a:graphic>
          <a:graphicData uri="http://schemas.openxmlformats.org/drawingml/2006/table">
            <a:tbl>
              <a:tblPr>
                <a:tableStyleId>{5C22544A-7EE6-4342-B048-85BDC9FD1C3A}</a:tableStyleId>
              </a:tblPr>
              <a:tblGrid>
                <a:gridCol w="430677">
                  <a:extLst>
                    <a:ext uri="{9D8B030D-6E8A-4147-A177-3AD203B41FA5}">
                      <a16:colId xmlns:a16="http://schemas.microsoft.com/office/drawing/2014/main" xmlns="" val="2510272693"/>
                    </a:ext>
                  </a:extLst>
                </a:gridCol>
                <a:gridCol w="1279962">
                  <a:extLst>
                    <a:ext uri="{9D8B030D-6E8A-4147-A177-3AD203B41FA5}">
                      <a16:colId xmlns:a16="http://schemas.microsoft.com/office/drawing/2014/main" xmlns="" val="2674377709"/>
                    </a:ext>
                  </a:extLst>
                </a:gridCol>
                <a:gridCol w="1069527">
                  <a:extLst>
                    <a:ext uri="{9D8B030D-6E8A-4147-A177-3AD203B41FA5}">
                      <a16:colId xmlns:a16="http://schemas.microsoft.com/office/drawing/2014/main" xmlns="" val="1540337042"/>
                    </a:ext>
                  </a:extLst>
                </a:gridCol>
                <a:gridCol w="1539304">
                  <a:extLst>
                    <a:ext uri="{9D8B030D-6E8A-4147-A177-3AD203B41FA5}">
                      <a16:colId xmlns:a16="http://schemas.microsoft.com/office/drawing/2014/main" xmlns="" val="3699550803"/>
                    </a:ext>
                  </a:extLst>
                </a:gridCol>
                <a:gridCol w="2955269">
                  <a:extLst>
                    <a:ext uri="{9D8B030D-6E8A-4147-A177-3AD203B41FA5}">
                      <a16:colId xmlns:a16="http://schemas.microsoft.com/office/drawing/2014/main" xmlns="" val="3228261385"/>
                    </a:ext>
                  </a:extLst>
                </a:gridCol>
              </a:tblGrid>
              <a:tr h="1254702">
                <a:tc>
                  <a:txBody>
                    <a:bodyPr/>
                    <a:lstStyle/>
                    <a:p>
                      <a:pPr algn="ctr">
                        <a:lnSpc>
                          <a:spcPct val="115000"/>
                        </a:lnSpc>
                        <a:spcAft>
                          <a:spcPts val="0"/>
                        </a:spcAft>
                      </a:pPr>
                      <a:r>
                        <a:rPr lang="mn-MN" sz="1600" b="1" dirty="0">
                          <a:solidFill>
                            <a:schemeClr val="bg1"/>
                          </a:solidFill>
                          <a:effectLst/>
                          <a:latin typeface="Segoe UI Light" panose="020B0502040204020203" pitchFamily="34" charset="0"/>
                          <a:cs typeface="Segoe UI Light" panose="020B0502040204020203" pitchFamily="34" charset="0"/>
                        </a:rPr>
                        <a:t> </a:t>
                      </a:r>
                      <a:r>
                        <a:rPr lang="mn-MN" sz="1600" b="1" dirty="0" smtClean="0">
                          <a:solidFill>
                            <a:schemeClr val="bg1"/>
                          </a:solidFill>
                          <a:effectLst/>
                          <a:latin typeface="Segoe UI Light" panose="020B0502040204020203" pitchFamily="34" charset="0"/>
                          <a:cs typeface="Segoe UI Light" panose="020B0502040204020203" pitchFamily="34" charset="0"/>
                        </a:rPr>
                        <a:t>№</a:t>
                      </a:r>
                      <a:endParaRPr lang="en-US" sz="1600" b="1" dirty="0">
                        <a:solidFill>
                          <a:schemeClr val="bg1"/>
                        </a:solidFill>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R="3175" algn="ctr">
                        <a:lnSpc>
                          <a:spcPct val="115000"/>
                        </a:lnSpc>
                        <a:spcAft>
                          <a:spcPts val="0"/>
                        </a:spcAft>
                      </a:pPr>
                      <a:r>
                        <a:rPr lang="mn-MN" sz="1600" b="1" dirty="0">
                          <a:solidFill>
                            <a:schemeClr val="bg1"/>
                          </a:solidFill>
                          <a:effectLst/>
                          <a:latin typeface="Segoe UI Light" panose="020B0502040204020203" pitchFamily="34" charset="0"/>
                          <a:cs typeface="Segoe UI Light" panose="020B0502040204020203" pitchFamily="34" charset="0"/>
                        </a:rPr>
                        <a:t>Хэлэлцэгдсэн төслийн санал</a:t>
                      </a:r>
                      <a:endParaRPr lang="en-US" sz="1600" b="1" dirty="0">
                        <a:solidFill>
                          <a:schemeClr val="bg1"/>
                        </a:solidFill>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133985" algn="ctr">
                        <a:lnSpc>
                          <a:spcPct val="115000"/>
                        </a:lnSpc>
                        <a:spcAft>
                          <a:spcPts val="0"/>
                        </a:spcAft>
                      </a:pPr>
                      <a:r>
                        <a:rPr lang="mn-MN" sz="1600" b="1" dirty="0">
                          <a:solidFill>
                            <a:schemeClr val="bg1"/>
                          </a:solidFill>
                          <a:effectLst/>
                          <a:latin typeface="Segoe UI Light" panose="020B0502040204020203" pitchFamily="34" charset="0"/>
                          <a:cs typeface="Segoe UI Light" panose="020B0502040204020203" pitchFamily="34" charset="0"/>
                        </a:rPr>
                        <a:t>Төслийн байршил</a:t>
                      </a:r>
                      <a:endParaRPr lang="en-US" sz="1600" b="1" dirty="0">
                        <a:solidFill>
                          <a:schemeClr val="bg1"/>
                        </a:solidFill>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mn-MN" sz="1600" b="1" dirty="0">
                          <a:solidFill>
                            <a:schemeClr val="bg1"/>
                          </a:solidFill>
                          <a:effectLst/>
                          <a:latin typeface="Segoe UI Light" panose="020B0502040204020203" pitchFamily="34" charset="0"/>
                          <a:cs typeface="Segoe UI Light" panose="020B0502040204020203" pitchFamily="34" charset="0"/>
                        </a:rPr>
                        <a:t>Төслийн саналыг дэмжсэн иргэдийн тоо</a:t>
                      </a:r>
                      <a:endParaRPr lang="en-US" sz="1600" b="1" dirty="0">
                        <a:solidFill>
                          <a:schemeClr val="bg1"/>
                        </a:solidFill>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mn-MN" sz="1600" b="1" dirty="0">
                          <a:solidFill>
                            <a:schemeClr val="bg1"/>
                          </a:solidFill>
                          <a:effectLst/>
                          <a:latin typeface="Segoe UI Light" panose="020B0502040204020203" pitchFamily="34" charset="0"/>
                          <a:cs typeface="Segoe UI Light" panose="020B0502040204020203" pitchFamily="34" charset="0"/>
                        </a:rPr>
                        <a:t>Санал өгсөн иргэдийн тоог багийн сонгуулийн насны нийт хүн амын тоонд  харьцуулсан харьцаа</a:t>
                      </a:r>
                      <a:endParaRPr lang="en-US" sz="1600" b="1" dirty="0">
                        <a:solidFill>
                          <a:schemeClr val="bg1"/>
                        </a:solidFill>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629027250"/>
                  </a:ext>
                </a:extLst>
              </a:tr>
              <a:tr h="302862">
                <a:tc>
                  <a:txBody>
                    <a:bodyPr/>
                    <a:lstStyle/>
                    <a:p>
                      <a:pPr algn="ctr">
                        <a:lnSpc>
                          <a:spcPct val="115000"/>
                        </a:lnSpc>
                        <a:spcAft>
                          <a:spcPts val="0"/>
                        </a:spcAft>
                      </a:pPr>
                      <a:r>
                        <a:rPr lang="mn-MN" sz="1400" dirty="0">
                          <a:effectLst/>
                          <a:latin typeface="Segoe UI Light" panose="020B0502040204020203" pitchFamily="34" charset="0"/>
                          <a:cs typeface="Segoe UI Light" panose="020B0502040204020203" pitchFamily="34" charset="0"/>
                        </a:rPr>
                        <a:t>1.</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cs typeface="Segoe UI Light" panose="020B0502040204020203" pitchFamily="34" charset="0"/>
                      </a:endParaRPr>
                    </a:p>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a:effectLst/>
                          <a:latin typeface="Segoe UI Light" panose="020B0502040204020203" pitchFamily="34" charset="0"/>
                          <a:cs typeface="Segoe UI Light" panose="020B0502040204020203" pitchFamily="34" charset="0"/>
                        </a:rPr>
                        <a:t> </a:t>
                      </a:r>
                      <a:endParaRPr lang="en-US" sz="160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01298362"/>
                  </a:ext>
                </a:extLst>
              </a:tr>
              <a:tr h="304556">
                <a:tc>
                  <a:txBody>
                    <a:bodyPr/>
                    <a:lstStyle/>
                    <a:p>
                      <a:pPr algn="ctr">
                        <a:lnSpc>
                          <a:spcPct val="115000"/>
                        </a:lnSpc>
                        <a:spcAft>
                          <a:spcPts val="0"/>
                        </a:spcAft>
                      </a:pPr>
                      <a:r>
                        <a:rPr lang="mn-MN" sz="1400" dirty="0">
                          <a:effectLst/>
                          <a:latin typeface="Segoe UI Light" panose="020B0502040204020203" pitchFamily="34" charset="0"/>
                          <a:cs typeface="Segoe UI Light" panose="020B0502040204020203" pitchFamily="34" charset="0"/>
                        </a:rPr>
                        <a:t>2.</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cs typeface="Segoe UI Light" panose="020B0502040204020203" pitchFamily="34" charset="0"/>
                      </a:endParaRPr>
                    </a:p>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a:effectLst/>
                          <a:latin typeface="Segoe UI Light" panose="020B0502040204020203" pitchFamily="34" charset="0"/>
                          <a:cs typeface="Segoe UI Light" panose="020B0502040204020203" pitchFamily="34" charset="0"/>
                        </a:rPr>
                        <a:t> </a:t>
                      </a:r>
                      <a:endParaRPr lang="en-US" sz="160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a:effectLst/>
                          <a:latin typeface="Segoe UI Light" panose="020B0502040204020203" pitchFamily="34" charset="0"/>
                          <a:cs typeface="Segoe UI Light" panose="020B0502040204020203" pitchFamily="34" charset="0"/>
                        </a:rPr>
                        <a:t> </a:t>
                      </a:r>
                      <a:endParaRPr lang="en-US" sz="160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8928968"/>
                  </a:ext>
                </a:extLst>
              </a:tr>
              <a:tr h="281109">
                <a:tc>
                  <a:txBody>
                    <a:bodyPr/>
                    <a:lstStyle/>
                    <a:p>
                      <a:pPr algn="ctr">
                        <a:lnSpc>
                          <a:spcPct val="115000"/>
                        </a:lnSpc>
                        <a:spcAft>
                          <a:spcPts val="0"/>
                        </a:spcAft>
                      </a:pPr>
                      <a:r>
                        <a:rPr lang="mn-MN" sz="1400" dirty="0">
                          <a:effectLst/>
                          <a:latin typeface="Segoe UI Light" panose="020B0502040204020203" pitchFamily="34" charset="0"/>
                          <a:cs typeface="Segoe UI Light" panose="020B0502040204020203" pitchFamily="34" charset="0"/>
                        </a:rPr>
                        <a:t>3.</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cs typeface="Segoe UI Light" panose="020B0502040204020203" pitchFamily="34" charset="0"/>
                      </a:endParaRPr>
                    </a:p>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mn-MN" sz="1400" dirty="0">
                          <a:effectLst/>
                          <a:latin typeface="Segoe UI Light" panose="020B0502040204020203" pitchFamily="34" charset="0"/>
                          <a:cs typeface="Segoe UI Light" panose="020B0502040204020203" pitchFamily="34" charset="0"/>
                        </a:rPr>
                        <a:t> </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16290" marR="16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31754687"/>
                  </a:ext>
                </a:extLst>
              </a:tr>
            </a:tbl>
          </a:graphicData>
        </a:graphic>
      </p:graphicFrame>
      <p:pic>
        <p:nvPicPr>
          <p:cNvPr id="3" name="Picture 2"/>
          <p:cNvPicPr>
            <a:picLocks noChangeAspect="1"/>
          </p:cNvPicPr>
          <p:nvPr/>
        </p:nvPicPr>
        <p:blipFill rotWithShape="1">
          <a:blip r:embed="rId4"/>
          <a:srcRect l="17629" t="39313" r="53995" b="23024"/>
          <a:stretch/>
        </p:blipFill>
        <p:spPr>
          <a:xfrm>
            <a:off x="921203" y="1517513"/>
            <a:ext cx="2167931" cy="1618775"/>
          </a:xfrm>
          <a:prstGeom prst="rect">
            <a:avLst/>
          </a:prstGeom>
        </p:spPr>
      </p:pic>
      <p:sp>
        <p:nvSpPr>
          <p:cNvPr id="10" name="Slide Number Placeholder 9"/>
          <p:cNvSpPr>
            <a:spLocks noGrp="1"/>
          </p:cNvSpPr>
          <p:nvPr>
            <p:ph type="sldNum" sz="quarter" idx="12"/>
          </p:nvPr>
        </p:nvSpPr>
        <p:spPr/>
        <p:txBody>
          <a:bodyPr/>
          <a:lstStyle/>
          <a:p>
            <a:fld id="{6F549C1C-0460-4749-B620-0EED6DDA3B61}"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3932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D127C948-65AE-475A-9E14-2246ED3A621C}"/>
              </a:ext>
            </a:extLst>
          </p:cNvPr>
          <p:cNvSpPr txBox="1"/>
          <p:nvPr/>
        </p:nvSpPr>
        <p:spPr>
          <a:xfrm>
            <a:off x="1380189" y="1915408"/>
            <a:ext cx="6198772" cy="1569660"/>
          </a:xfrm>
          <a:prstGeom prst="rect">
            <a:avLst/>
          </a:prstGeom>
          <a:noFill/>
        </p:spPr>
        <p:txBody>
          <a:bodyPr wrap="square" rtlCol="0">
            <a:spAutoFit/>
          </a:bodyPr>
          <a:lstStyle/>
          <a:p>
            <a:r>
              <a:rPr lang="mn-MN" dirty="0">
                <a:solidFill>
                  <a:prstClr val="black"/>
                </a:solidFill>
                <a:latin typeface="Segoe UI Light" panose="020B0502040204020203" pitchFamily="34" charset="0"/>
                <a:cs typeface="Segoe UI Light" panose="020B0502040204020203" pitchFamily="34" charset="0"/>
              </a:rPr>
              <a:t>Багийн Засаг дарга  </a:t>
            </a:r>
            <a:r>
              <a:rPr lang="mn-MN" dirty="0">
                <a:solidFill>
                  <a:prstClr val="black"/>
                </a:solidFill>
                <a:latin typeface="Segoe UI Black" panose="020B0A02040204020203" pitchFamily="34" charset="0"/>
                <a:ea typeface="Segoe UI Black" panose="020B0A02040204020203" pitchFamily="34" charset="0"/>
                <a:cs typeface="Segoe UI Light" panose="020B0502040204020203" pitchFamily="34" charset="0"/>
              </a:rPr>
              <a:t>сумын</a:t>
            </a:r>
            <a:r>
              <a:rPr lang="mn-MN" dirty="0">
                <a:solidFill>
                  <a:prstClr val="black"/>
                </a:solidFill>
                <a:latin typeface="Segoe UI Light" panose="020B0502040204020203" pitchFamily="34" charset="0"/>
                <a:cs typeface="Segoe UI Light" panose="020B0502040204020203" pitchFamily="34" charset="0"/>
              </a:rPr>
              <a:t> </a:t>
            </a:r>
            <a:r>
              <a:rPr lang="mn-MN" b="1" dirty="0">
                <a:solidFill>
                  <a:prstClr val="black"/>
                </a:solidFill>
                <a:latin typeface="Segoe UI Black" panose="020B0A02040204020203" pitchFamily="34" charset="0"/>
                <a:ea typeface="Segoe UI Black" panose="020B0A02040204020203" pitchFamily="34" charset="0"/>
                <a:cs typeface="Segoe UI Light" panose="020B0502040204020203" pitchFamily="34" charset="0"/>
              </a:rPr>
              <a:t>ЗДТГ-т </a:t>
            </a:r>
            <a:r>
              <a:rPr lang="mn-MN" dirty="0">
                <a:solidFill>
                  <a:prstClr val="black"/>
                </a:solidFill>
                <a:latin typeface="Segoe UI Light" panose="020B0502040204020203" pitchFamily="34" charset="0"/>
                <a:cs typeface="Segoe UI Light" panose="020B0502040204020203" pitchFamily="34" charset="0"/>
              </a:rPr>
              <a:t> доорх баримт бичгийг албан бичгээр хүргүүлнэ. </a:t>
            </a:r>
            <a:endParaRPr lang="en-US" dirty="0">
              <a:solidFill>
                <a:prstClr val="black"/>
              </a:solidFill>
              <a:latin typeface="Segoe UI Light" panose="020B0502040204020203" pitchFamily="34" charset="0"/>
              <a:cs typeface="Segoe UI Light" panose="020B0502040204020203" pitchFamily="34" charset="0"/>
            </a:endParaRPr>
          </a:p>
          <a:p>
            <a:pPr marL="342900" indent="-342900">
              <a:spcBef>
                <a:spcPts val="1200"/>
              </a:spcBef>
              <a:buFont typeface="Wingdings" panose="05000000000000000000" pitchFamily="2" charset="2"/>
              <a:buChar char="Ø"/>
            </a:pPr>
            <a:r>
              <a:rPr lang="mn-MN" sz="2000" b="1" dirty="0" err="1">
                <a:solidFill>
                  <a:srgbClr val="0070C0"/>
                </a:solidFill>
                <a:latin typeface="Segoe UI Light" panose="020B0502040204020203" pitchFamily="34" charset="0"/>
                <a:cs typeface="Segoe UI Light" panose="020B0502040204020203" pitchFamily="34" charset="0"/>
              </a:rPr>
              <a:t>ИНХ</a:t>
            </a:r>
            <a:r>
              <a:rPr lang="mn-MN" sz="2000" b="1" dirty="0">
                <a:solidFill>
                  <a:srgbClr val="0070C0"/>
                </a:solidFill>
                <a:latin typeface="Segoe UI Light" panose="020B0502040204020203" pitchFamily="34" charset="0"/>
                <a:cs typeface="Segoe UI Light" panose="020B0502040204020203" pitchFamily="34" charset="0"/>
              </a:rPr>
              <a:t>-ын тогтоол, хавсралт </a:t>
            </a:r>
            <a:endParaRPr lang="en-US" sz="2000" b="1" dirty="0">
              <a:solidFill>
                <a:srgbClr val="0070C0"/>
              </a:solidFill>
              <a:latin typeface="Segoe UI Light" panose="020B0502040204020203" pitchFamily="34" charset="0"/>
              <a:cs typeface="Segoe UI Light" panose="020B0502040204020203" pitchFamily="34" charset="0"/>
            </a:endParaRPr>
          </a:p>
          <a:p>
            <a:pPr marL="342900" indent="-342900">
              <a:spcBef>
                <a:spcPts val="1200"/>
              </a:spcBef>
              <a:buFont typeface="Wingdings" panose="05000000000000000000" pitchFamily="2" charset="2"/>
              <a:buChar char="Ø"/>
            </a:pPr>
            <a:r>
              <a:rPr lang="mn-MN" sz="2000" b="1" dirty="0">
                <a:solidFill>
                  <a:srgbClr val="7030A0"/>
                </a:solidFill>
                <a:latin typeface="Segoe UI Light" panose="020B0502040204020203" pitchFamily="34" charset="0"/>
                <a:cs typeface="Segoe UI Light" panose="020B0502040204020203" pitchFamily="34" charset="0"/>
              </a:rPr>
              <a:t>Багийн даргын бэлтгэсэн төслүүдийн танилцуулга      </a:t>
            </a:r>
            <a:endParaRPr lang="en-US" sz="2000" b="1" dirty="0">
              <a:solidFill>
                <a:srgbClr val="7030A0"/>
              </a:solidFill>
              <a:latin typeface="Segoe UI Light" panose="020B0502040204020203" pitchFamily="34" charset="0"/>
              <a:cs typeface="Segoe UI Light" panose="020B0502040204020203" pitchFamily="34" charset="0"/>
            </a:endParaRPr>
          </a:p>
        </p:txBody>
      </p:sp>
      <p:sp>
        <p:nvSpPr>
          <p:cNvPr id="9" name="TextBox 8">
            <a:extLst>
              <a:ext uri="{FF2B5EF4-FFF2-40B4-BE49-F238E27FC236}">
                <a16:creationId xmlns:a16="http://schemas.microsoft.com/office/drawing/2014/main" xmlns="" id="{485A97E7-DDDB-439E-A15B-D9CD16A583AC}"/>
              </a:ext>
            </a:extLst>
          </p:cNvPr>
          <p:cNvSpPr txBox="1"/>
          <p:nvPr/>
        </p:nvSpPr>
        <p:spPr>
          <a:xfrm>
            <a:off x="1303278" y="500051"/>
            <a:ext cx="9453853" cy="830997"/>
          </a:xfrm>
          <a:prstGeom prst="rect">
            <a:avLst/>
          </a:prstGeom>
          <a:noFill/>
        </p:spPr>
        <p:txBody>
          <a:bodyPr wrap="square" rtlCol="0" anchor="ctr">
            <a:spAutoFit/>
          </a:bodyPr>
          <a:lstStyle/>
          <a:p>
            <a:r>
              <a:rPr lang="mn-MN" sz="2400" dirty="0">
                <a:solidFill>
                  <a:prstClr val="black">
                    <a:lumMod val="95000"/>
                    <a:lumOff val="5000"/>
                  </a:prstClr>
                </a:solidFill>
                <a:latin typeface="Segoe UI Black" panose="020B0A02040204020203" pitchFamily="34" charset="0"/>
                <a:ea typeface="Segoe UI Black" panose="020B0A02040204020203" pitchFamily="34" charset="0"/>
                <a:cs typeface="Segoe UI Semilight" panose="020B0402040204020203" pitchFamily="34" charset="0"/>
              </a:rPr>
              <a:t>4. ИНХ-ЫН ШИЙДВЭРИЙГ СУМЫН ЗДТГ-Т ХҮРГҮҮЛЭХ, БАГИЙН ИРГЭДЭД МЭДЭЭЛЭХ</a:t>
            </a:r>
            <a:endParaRPr lang="en-US" sz="2400" dirty="0">
              <a:solidFill>
                <a:prstClr val="black">
                  <a:lumMod val="95000"/>
                  <a:lumOff val="5000"/>
                </a:prstClr>
              </a:solidFill>
              <a:latin typeface="Segoe UI Black" panose="020B0A02040204020203" pitchFamily="34" charset="0"/>
              <a:ea typeface="Segoe UI Black" panose="020B0A02040204020203" pitchFamily="34" charset="0"/>
              <a:cs typeface="Segoe UI Semilight" panose="020B0402040204020203" pitchFamily="34" charset="0"/>
            </a:endParaRPr>
          </a:p>
        </p:txBody>
      </p:sp>
      <p:sp>
        <p:nvSpPr>
          <p:cNvPr id="12" name="TextBox 11">
            <a:extLst>
              <a:ext uri="{FF2B5EF4-FFF2-40B4-BE49-F238E27FC236}">
                <a16:creationId xmlns:a16="http://schemas.microsoft.com/office/drawing/2014/main" xmlns="" id="{90CC9D3E-EE9E-4217-B056-F3E69041C026}"/>
              </a:ext>
            </a:extLst>
          </p:cNvPr>
          <p:cNvSpPr txBox="1"/>
          <p:nvPr/>
        </p:nvSpPr>
        <p:spPr>
          <a:xfrm>
            <a:off x="1380189" y="1466590"/>
            <a:ext cx="6507796" cy="369332"/>
          </a:xfrm>
          <a:prstGeom prst="rect">
            <a:avLst/>
          </a:prstGeom>
          <a:noFill/>
        </p:spPr>
        <p:txBody>
          <a:bodyPr wrap="square" rtlCol="0">
            <a:spAutoFit/>
          </a:bodyPr>
          <a:lstStyle/>
          <a:p>
            <a:r>
              <a:rPr lang="mn-MN" b="1" u="sng" dirty="0">
                <a:solidFill>
                  <a:prstClr val="black"/>
                </a:solidFill>
                <a:latin typeface="Segoe UI Light" panose="020B0502040204020203" pitchFamily="34" charset="0"/>
                <a:cs typeface="Segoe UI Light" panose="020B0502040204020203" pitchFamily="34" charset="0"/>
              </a:rPr>
              <a:t>4.1 ИНХ-ЫН ШИЙДВЭРИЙГ СУМЫН ЗДТГ-Т ХҮРГҮҮЛЭХ</a:t>
            </a:r>
            <a:endParaRPr lang="en-US" b="1" u="sng" dirty="0">
              <a:solidFill>
                <a:prstClr val="black"/>
              </a:solidFill>
              <a:latin typeface="Segoe UI Light" panose="020B0502040204020203" pitchFamily="34" charset="0"/>
              <a:cs typeface="Segoe UI Light" panose="020B0502040204020203" pitchFamily="34" charset="0"/>
            </a:endParaRPr>
          </a:p>
        </p:txBody>
      </p:sp>
      <p:sp>
        <p:nvSpPr>
          <p:cNvPr id="22" name="TextBox 21">
            <a:extLst>
              <a:ext uri="{FF2B5EF4-FFF2-40B4-BE49-F238E27FC236}">
                <a16:creationId xmlns:a16="http://schemas.microsoft.com/office/drawing/2014/main" xmlns="" id="{E027C637-4051-49BE-AECC-E104E2C63775}"/>
              </a:ext>
            </a:extLst>
          </p:cNvPr>
          <p:cNvSpPr txBox="1"/>
          <p:nvPr/>
        </p:nvSpPr>
        <p:spPr>
          <a:xfrm>
            <a:off x="4142334" y="3715479"/>
            <a:ext cx="5557081" cy="400110"/>
          </a:xfrm>
          <a:prstGeom prst="rect">
            <a:avLst/>
          </a:prstGeom>
          <a:noFill/>
        </p:spPr>
        <p:txBody>
          <a:bodyPr wrap="none" rtlCol="0">
            <a:spAutoFit/>
          </a:bodyPr>
          <a:lstStyle/>
          <a:p>
            <a:r>
              <a:rPr lang="mn-MN" sz="2000" b="1" u="sng" dirty="0">
                <a:solidFill>
                  <a:srgbClr val="FF0000"/>
                </a:solidFill>
                <a:latin typeface="Segoe UI Light" panose="020B0502040204020203" pitchFamily="34" charset="0"/>
                <a:ea typeface="Segoe UI Black" panose="020B0A02040204020203" pitchFamily="34" charset="0"/>
                <a:cs typeface="Segoe UI Light" panose="020B0502040204020203" pitchFamily="34" charset="0"/>
              </a:rPr>
              <a:t>Төсөл санаачлагчийн оролцоог идэвхжүүлэх нь:</a:t>
            </a:r>
            <a:endParaRPr lang="en-US" sz="2000" b="1" u="sng" dirty="0">
              <a:solidFill>
                <a:srgbClr val="FF0000"/>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31" name="TextBox 30">
            <a:extLst>
              <a:ext uri="{FF2B5EF4-FFF2-40B4-BE49-F238E27FC236}">
                <a16:creationId xmlns:a16="http://schemas.microsoft.com/office/drawing/2014/main" xmlns="" id="{2103F59E-01F5-EA4E-A559-CB392AA4F723}"/>
              </a:ext>
            </a:extLst>
          </p:cNvPr>
          <p:cNvSpPr txBox="1"/>
          <p:nvPr/>
        </p:nvSpPr>
        <p:spPr>
          <a:xfrm>
            <a:off x="4057502" y="4058668"/>
            <a:ext cx="7042919" cy="2308324"/>
          </a:xfrm>
          <a:prstGeom prst="rect">
            <a:avLst/>
          </a:prstGeom>
          <a:noFill/>
        </p:spPr>
        <p:txBody>
          <a:bodyPr wrap="square">
            <a:spAutoFit/>
          </a:bodyPr>
          <a:lstStyle/>
          <a:p>
            <a:pPr algn="just">
              <a:lnSpc>
                <a:spcPct val="150000"/>
              </a:lnSpc>
            </a:pPr>
            <a:r>
              <a:rPr lang="mn-MN" sz="1600" dirty="0">
                <a:solidFill>
                  <a:prstClr val="black"/>
                </a:solidFill>
                <a:latin typeface="Segoe UI Light" panose="020B0502040204020203" pitchFamily="34" charset="0"/>
                <a:cs typeface="Segoe UI Light" panose="020B0502040204020203" pitchFamily="34" charset="0"/>
              </a:rPr>
              <a:t>Багийн Иргэдийн нийтийн хурлаар дэмжигдэж, тогтоолоор баталгаажсан төслийн жагсаалтад багтсан төсөл санаачлагч цаашид төслийн танилцуулга бэлтгэх, төслийн боловсруулалтыг сумын түвшинд өрсөлдөхүйц хэмжээнд хүргэхэд багийн Засаг даргатай хамтран ажиллана.  Сайн төсөл санаачилсан, хэрэгжүүлсэн иргэн, иргэний бүлгийг урамшуулах, өргөмжлөл олгох, хүндэт самбарт алдаршуулж болно.</a:t>
            </a:r>
            <a:endParaRPr lang="en-US" sz="1600" dirty="0">
              <a:solidFill>
                <a:prstClr val="black"/>
              </a:solidFill>
              <a:latin typeface="Segoe UI Light" panose="020B0502040204020203" pitchFamily="34" charset="0"/>
              <a:cs typeface="Segoe UI Light" panose="020B0502040204020203" pitchFamily="34" charset="0"/>
            </a:endParaRPr>
          </a:p>
        </p:txBody>
      </p:sp>
      <p:pic>
        <p:nvPicPr>
          <p:cNvPr id="4" name="Picture 3"/>
          <p:cNvPicPr>
            <a:picLocks noChangeAspect="1"/>
          </p:cNvPicPr>
          <p:nvPr/>
        </p:nvPicPr>
        <p:blipFill rotWithShape="1">
          <a:blip r:embed="rId2"/>
          <a:srcRect l="19794" t="42887" r="59253" b="29347"/>
          <a:stretch/>
        </p:blipFill>
        <p:spPr>
          <a:xfrm>
            <a:off x="1376929" y="4164393"/>
            <a:ext cx="2554331" cy="1904215"/>
          </a:xfrm>
          <a:prstGeom prst="rect">
            <a:avLst/>
          </a:prstGeom>
        </p:spPr>
      </p:pic>
      <p:sp>
        <p:nvSpPr>
          <p:cNvPr id="10" name="Slide Number Placeholder 9"/>
          <p:cNvSpPr>
            <a:spLocks noGrp="1"/>
          </p:cNvSpPr>
          <p:nvPr>
            <p:ph type="sldNum" sz="quarter" idx="12"/>
          </p:nvPr>
        </p:nvSpPr>
        <p:spPr/>
        <p:txBody>
          <a:bodyPr/>
          <a:lstStyle/>
          <a:p>
            <a:fld id="{6F549C1C-0460-4749-B620-0EED6DDA3B61}"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97738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FB99E43-675C-49F2-8856-D1FD22BFC197}"/>
              </a:ext>
            </a:extLst>
          </p:cNvPr>
          <p:cNvSpPr/>
          <p:nvPr/>
        </p:nvSpPr>
        <p:spPr>
          <a:xfrm>
            <a:off x="3713769" y="232878"/>
            <a:ext cx="5023832" cy="523220"/>
          </a:xfrm>
          <a:prstGeom prst="rect">
            <a:avLst/>
          </a:prstGeom>
        </p:spPr>
        <p:txBody>
          <a:bodyPr wrap="square">
            <a:spAutoFit/>
          </a:bodyPr>
          <a:lstStyle/>
          <a:p>
            <a:r>
              <a:rPr lang="mn-MN" sz="2800" b="1" dirty="0">
                <a:solidFill>
                  <a:schemeClr val="tx2">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Төслийн танилцуулгын загвар</a:t>
            </a:r>
            <a:endParaRPr lang="en-US" sz="2800" b="1" dirty="0">
              <a:solidFill>
                <a:schemeClr val="tx2">
                  <a:lumMod val="50000"/>
                </a:schemeClr>
              </a:solidFill>
              <a:latin typeface="Segoe UI Light" panose="020B0502040204020203" pitchFamily="34" charset="0"/>
              <a:ea typeface="Segoe UI Black" panose="020B0A02040204020203" pitchFamily="34" charset="0"/>
              <a:cs typeface="Segoe UI Light" panose="020B0502040204020203" pitchFamily="34" charset="0"/>
            </a:endParaRPr>
          </a:p>
        </p:txBody>
      </p:sp>
      <p:graphicFrame>
        <p:nvGraphicFramePr>
          <p:cNvPr id="3" name="Table 2">
            <a:extLst>
              <a:ext uri="{FF2B5EF4-FFF2-40B4-BE49-F238E27FC236}">
                <a16:creationId xmlns:a16="http://schemas.microsoft.com/office/drawing/2014/main" xmlns="" id="{B089A252-5B8E-4A8B-8F53-E57427736F8E}"/>
              </a:ext>
            </a:extLst>
          </p:cNvPr>
          <p:cNvGraphicFramePr>
            <a:graphicFrameLocks noGrp="1"/>
          </p:cNvGraphicFramePr>
          <p:nvPr>
            <p:extLst/>
          </p:nvPr>
        </p:nvGraphicFramePr>
        <p:xfrm>
          <a:off x="952464" y="833364"/>
          <a:ext cx="9595550" cy="5881784"/>
        </p:xfrm>
        <a:graphic>
          <a:graphicData uri="http://schemas.openxmlformats.org/drawingml/2006/table">
            <a:tbl>
              <a:tblPr>
                <a:tableStyleId>{5C22544A-7EE6-4342-B048-85BDC9FD1C3A}</a:tableStyleId>
              </a:tblPr>
              <a:tblGrid>
                <a:gridCol w="3466299">
                  <a:extLst>
                    <a:ext uri="{9D8B030D-6E8A-4147-A177-3AD203B41FA5}">
                      <a16:colId xmlns:a16="http://schemas.microsoft.com/office/drawing/2014/main" xmlns="" val="1148598533"/>
                    </a:ext>
                  </a:extLst>
                </a:gridCol>
                <a:gridCol w="5614078"/>
                <a:gridCol w="515173">
                  <a:extLst>
                    <a:ext uri="{9D8B030D-6E8A-4147-A177-3AD203B41FA5}">
                      <a16:colId xmlns:a16="http://schemas.microsoft.com/office/drawing/2014/main" xmlns="" val="1582288503"/>
                    </a:ext>
                  </a:extLst>
                </a:gridCol>
              </a:tblGrid>
              <a:tr h="13192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1.</a:t>
                      </a: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Багийн </a:t>
                      </a:r>
                      <a:r>
                        <a:rPr lang="mn-MN" sz="800" b="1" u="none" strike="noStrike" dirty="0" smtClean="0">
                          <a:effectLst/>
                          <a:latin typeface="Segoe UI Light" panose="020B0502040204020203" pitchFamily="34" charset="0"/>
                          <a:cs typeface="Segoe UI Light" panose="020B0502040204020203" pitchFamily="34" charset="0"/>
                        </a:rPr>
                        <a:t>нэр </a:t>
                      </a:r>
                      <a:r>
                        <a:rPr lang="mn-MN" sz="800" b="1" u="none" strike="noStrike" dirty="0" smtClean="0">
                          <a:solidFill>
                            <a:srgbClr val="C00000"/>
                          </a:solidFill>
                          <a:effectLst/>
                          <a:latin typeface="Segoe UI Light" panose="020B0502040204020203" pitchFamily="34" charset="0"/>
                          <a:cs typeface="Segoe UI Light" panose="020B0502040204020203" pitchFamily="34" charset="0"/>
                        </a:rPr>
                        <a:t>*</a:t>
                      </a:r>
                      <a:endParaRPr lang="mn-MN" sz="800" b="1" i="0" u="none" strike="noStrike" dirty="0" smtClean="0">
                        <a:solidFill>
                          <a:srgbClr val="C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800" u="none" strike="noStrike" dirty="0">
                          <a:effectLst/>
                          <a:latin typeface="Segoe UI Light" panose="020B0502040204020203" pitchFamily="34" charset="0"/>
                          <a:cs typeface="Segoe UI Light" panose="020B0502040204020203" pitchFamily="34" charset="0"/>
                        </a:rPr>
                        <a:t>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pPr algn="l" fontAlgn="ctr"/>
                      <a:endParaRPr lang="mn-MN" sz="1050" b="1" i="0" u="none" strike="noStrike" dirty="0">
                        <a:solidFill>
                          <a:srgbClr val="000000"/>
                        </a:solidFill>
                        <a:effectLst/>
                        <a:latin typeface="Segoe UI Light" panose="020B0502040204020203" pitchFamily="34" charset="0"/>
                        <a:cs typeface="Segoe UI Light" panose="020B0502040204020203" pitchFamily="34" charset="0"/>
                      </a:endParaRPr>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9802950"/>
                  </a:ext>
                </a:extLst>
              </a:tr>
              <a:tr h="13192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2.</a:t>
                      </a: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Төслийн </a:t>
                      </a:r>
                      <a:r>
                        <a:rPr lang="mn-MN" sz="800" b="1" u="none" strike="noStrike" dirty="0" smtClean="0">
                          <a:effectLst/>
                          <a:latin typeface="Segoe UI Light" panose="020B0502040204020203" pitchFamily="34" charset="0"/>
                          <a:cs typeface="Segoe UI Light" panose="020B0502040204020203" pitchFamily="34" charset="0"/>
                        </a:rPr>
                        <a:t>нэр </a:t>
                      </a:r>
                      <a:r>
                        <a:rPr lang="mn-MN" sz="800" b="1" u="none" strike="noStrike" dirty="0" smtClean="0">
                          <a:solidFill>
                            <a:srgbClr val="C00000"/>
                          </a:solidFill>
                          <a:effectLst/>
                          <a:latin typeface="Segoe UI Light" panose="020B0502040204020203" pitchFamily="34" charset="0"/>
                          <a:cs typeface="Segoe UI Light" panose="020B0502040204020203" pitchFamily="34" charset="0"/>
                        </a:rPr>
                        <a:t>*</a:t>
                      </a:r>
                      <a:endParaRPr lang="mn-MN" sz="800" b="1" i="0" u="none" strike="noStrike" dirty="0" smtClean="0">
                        <a:solidFill>
                          <a:srgbClr val="C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800" u="none" strike="noStrike" dirty="0">
                          <a:effectLst/>
                          <a:latin typeface="Segoe UI Light" panose="020B0502040204020203" pitchFamily="34" charset="0"/>
                          <a:cs typeface="Segoe UI Light" panose="020B0502040204020203" pitchFamily="34" charset="0"/>
                        </a:rPr>
                        <a:t>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pPr algn="l" fontAlgn="ctr"/>
                      <a:endParaRPr lang="mn-MN" sz="1050" b="1" i="0" u="none" strike="noStrike">
                        <a:solidFill>
                          <a:srgbClr val="000000"/>
                        </a:solidFill>
                        <a:effectLst/>
                        <a:latin typeface="Segoe UI Light" panose="020B0502040204020203" pitchFamily="34" charset="0"/>
                        <a:cs typeface="Segoe UI Light" panose="020B0502040204020203" pitchFamily="34" charset="0"/>
                      </a:endParaRPr>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3330874"/>
                  </a:ext>
                </a:extLst>
              </a:tr>
              <a:tr h="116066">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3. Багийн хувьд төслийн тэргүүлэх ач </a:t>
                      </a:r>
                      <a:r>
                        <a:rPr lang="mn-MN" sz="800" b="1" u="none" strike="noStrike" dirty="0" smtClean="0">
                          <a:effectLst/>
                          <a:latin typeface="Segoe UI Light" panose="020B0502040204020203" pitchFamily="34" charset="0"/>
                          <a:cs typeface="Segoe UI Light" panose="020B0502040204020203" pitchFamily="34" charset="0"/>
                        </a:rPr>
                        <a:t>холбогдол </a:t>
                      </a:r>
                      <a:r>
                        <a:rPr lang="mn-MN" sz="800" b="1" u="none" strike="noStrike" dirty="0" smtClean="0">
                          <a:solidFill>
                            <a:srgbClr val="C00000"/>
                          </a:solidFill>
                          <a:effectLst/>
                          <a:latin typeface="Segoe UI Light" panose="020B0502040204020203" pitchFamily="34" charset="0"/>
                          <a:cs typeface="Segoe UI Light" panose="020B0502040204020203" pitchFamily="34" charset="0"/>
                        </a:rPr>
                        <a:t>*</a:t>
                      </a:r>
                      <a:r>
                        <a:rPr lang="mn-MN" sz="800" b="1" u="none" strike="noStrike" dirty="0" smtClean="0">
                          <a:effectLst/>
                          <a:latin typeface="Segoe UI Light" panose="020B0502040204020203" pitchFamily="34" charset="0"/>
                          <a:cs typeface="Segoe UI Light" panose="020B0502040204020203" pitchFamily="34" charset="0"/>
                        </a:rPr>
                        <a:t> </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err="1">
                          <a:effectLst/>
                          <a:latin typeface="Segoe UI Light" panose="020B0502040204020203" pitchFamily="34" charset="0"/>
                          <a:cs typeface="Segoe UI Light" panose="020B0502040204020203" pitchFamily="34" charset="0"/>
                        </a:rPr>
                        <a:t>БИНХ</a:t>
                      </a:r>
                      <a:r>
                        <a:rPr lang="mn-MN" sz="800" u="none" strike="noStrike" dirty="0">
                          <a:effectLst/>
                          <a:latin typeface="Segoe UI Light" panose="020B0502040204020203" pitchFamily="34" charset="0"/>
                          <a:cs typeface="Segoe UI Light" panose="020B0502040204020203" pitchFamily="34" charset="0"/>
                        </a:rPr>
                        <a:t>-ийн үеэр эрэмбэлсэн эрэмбэ</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ctr"/>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3259803654"/>
                  </a:ext>
                </a:extLst>
              </a:tr>
              <a:tr h="140178">
                <a:tc vMerge="1">
                  <a:txBody>
                    <a:bodyPr/>
                    <a:lstStyle/>
                    <a:p>
                      <a:endParaRPr lang="en-US"/>
                    </a:p>
                  </a:txBody>
                  <a:tcPr/>
                </a:tc>
                <a:tc>
                  <a:txBody>
                    <a:bodyPr/>
                    <a:lstStyle/>
                    <a:p>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Багийн тэргүүлэх ач холбогдол бүхий нийт төслийн тоо</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ctr"/>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948795114"/>
                  </a:ext>
                </a:extLst>
              </a:tr>
              <a:tr h="12215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Segoe UI Light" panose="020B0502040204020203" pitchFamily="34" charset="0"/>
                          <a:cs typeface="Segoe UI Light" panose="020B0502040204020203" pitchFamily="34" charset="0"/>
                        </a:rPr>
                        <a:t> </a:t>
                      </a:r>
                      <a:r>
                        <a:rPr lang="ru-RU" sz="800" b="1" u="none" strike="noStrike" dirty="0">
                          <a:effectLst/>
                          <a:latin typeface="Segoe UI Light" panose="020B0502040204020203" pitchFamily="34" charset="0"/>
                          <a:cs typeface="Segoe UI Light" panose="020B0502040204020203" pitchFamily="34" charset="0"/>
                        </a:rPr>
                        <a:t>4. Төслийг санал болгосон </a:t>
                      </a:r>
                      <a:r>
                        <a:rPr lang="ru-RU" sz="800" b="1" u="none" strike="noStrike" dirty="0" smtClean="0">
                          <a:effectLst/>
                          <a:latin typeface="Segoe UI Light" panose="020B0502040204020203" pitchFamily="34" charset="0"/>
                          <a:cs typeface="Segoe UI Light" panose="020B0502040204020203" pitchFamily="34" charset="0"/>
                        </a:rPr>
                        <a:t>этгээд</a:t>
                      </a:r>
                      <a:r>
                        <a:rPr lang="mn-MN" sz="800" b="1" u="none" strike="noStrike" dirty="0" smtClean="0">
                          <a:effectLst/>
                          <a:latin typeface="Segoe UI Light" panose="020B0502040204020203" pitchFamily="34" charset="0"/>
                          <a:cs typeface="Segoe UI Light" panose="020B0502040204020203" pitchFamily="34" charset="0"/>
                        </a:rPr>
                        <a:t> </a:t>
                      </a:r>
                      <a:r>
                        <a:rPr lang="mn-MN" sz="800" b="1" u="none" strike="noStrike" dirty="0" smtClean="0">
                          <a:solidFill>
                            <a:srgbClr val="C00000"/>
                          </a:solidFill>
                          <a:effectLst/>
                          <a:latin typeface="Segoe UI Light" panose="020B0502040204020203" pitchFamily="34" charset="0"/>
                          <a:cs typeface="Segoe UI Light" panose="020B0502040204020203" pitchFamily="34" charset="0"/>
                        </a:rPr>
                        <a:t>*</a:t>
                      </a:r>
                      <a:endParaRPr lang="mn-MN" sz="800" b="1" i="0" u="none" strike="noStrike" dirty="0" smtClean="0">
                        <a:solidFill>
                          <a:srgbClr val="C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ru-RU" sz="800" u="none" strike="noStrike" dirty="0">
                          <a:effectLst/>
                          <a:latin typeface="Segoe UI Light" panose="020B0502040204020203" pitchFamily="34" charset="0"/>
                          <a:cs typeface="Segoe UI Light" panose="020B0502040204020203" pitchFamily="34" charset="0"/>
                        </a:rPr>
                        <a:t> (Иргэдийн санал/сумын ЗДТГ-аас санал болгосон)</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pPr algn="l" fontAlgn="ctr"/>
                      <a:endParaRPr lang="ru-RU" sz="1050" b="1" i="0" u="none" strike="noStrike" dirty="0">
                        <a:solidFill>
                          <a:srgbClr val="000000"/>
                        </a:solidFill>
                        <a:effectLst/>
                        <a:latin typeface="Segoe UI Light" panose="020B0502040204020203" pitchFamily="34" charset="0"/>
                        <a:cs typeface="Segoe UI Light" panose="020B0502040204020203" pitchFamily="34" charset="0"/>
                      </a:endParaRPr>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23594348"/>
                  </a:ext>
                </a:extLst>
              </a:tr>
              <a:tr h="116066">
                <a:tc gridSpan="3">
                  <a:txBody>
                    <a:bodyPr/>
                    <a:lstStyle/>
                    <a:p>
                      <a:pPr algn="ctr" fontAlgn="ctr"/>
                      <a:r>
                        <a:rPr lang="mn-MN" sz="800" b="1" u="none" strike="noStrike" dirty="0">
                          <a:effectLst/>
                          <a:latin typeface="Segoe UI Light" panose="020B0502040204020203" pitchFamily="34" charset="0"/>
                          <a:cs typeface="Segoe UI Light" panose="020B0502040204020203" pitchFamily="34" charset="0"/>
                        </a:rPr>
                        <a:t>5. Төслийн танилцуулга</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l" fontAlgn="ctr"/>
                      <a:endParaRPr lang="mn-MN" sz="1050" b="1" i="0" u="none" strike="noStrike" dirty="0">
                        <a:solidFill>
                          <a:srgbClr val="000000"/>
                        </a:solidFill>
                        <a:effectLst/>
                        <a:latin typeface="Segoe UI Light" panose="020B0502040204020203" pitchFamily="34" charset="0"/>
                        <a:cs typeface="Segoe UI Light" panose="020B0502040204020203" pitchFamily="34" charset="0"/>
                      </a:endParaRPr>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52203175"/>
                  </a:ext>
                </a:extLst>
              </a:tr>
              <a:tr h="1397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5.1 Төсөл хэрэгжүүлснээр шийдвэрлэгдэх </a:t>
                      </a:r>
                      <a:r>
                        <a:rPr lang="mn-MN" sz="800" b="1" u="none" strike="noStrike" dirty="0" smtClean="0">
                          <a:effectLst/>
                          <a:latin typeface="Segoe UI Light" panose="020B0502040204020203" pitchFamily="34" charset="0"/>
                          <a:cs typeface="Segoe UI Light" panose="020B0502040204020203" pitchFamily="34" charset="0"/>
                        </a:rPr>
                        <a:t>асуудал </a:t>
                      </a:r>
                      <a:r>
                        <a:rPr lang="mn-MN" sz="800" b="1" u="none" strike="noStrike" dirty="0" smtClean="0">
                          <a:solidFill>
                            <a:srgbClr val="C00000"/>
                          </a:solidFill>
                          <a:effectLst/>
                          <a:latin typeface="Segoe UI Light" panose="020B0502040204020203" pitchFamily="34" charset="0"/>
                          <a:cs typeface="Segoe UI Light" panose="020B0502040204020203" pitchFamily="34" charset="0"/>
                        </a:rPr>
                        <a:t>*</a:t>
                      </a:r>
                      <a:r>
                        <a:rPr lang="mn-MN" sz="800" b="1" u="none" strike="noStrike" dirty="0" smtClean="0">
                          <a:effectLst/>
                          <a:latin typeface="Segoe UI Light" panose="020B0502040204020203" pitchFamily="34" charset="0"/>
                          <a:cs typeface="Segoe UI Light" panose="020B0502040204020203" pitchFamily="34" charset="0"/>
                        </a:rPr>
                        <a:t> </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800" u="none" strike="noStrike" dirty="0">
                          <a:effectLst/>
                          <a:latin typeface="Segoe UI Light" panose="020B0502040204020203" pitchFamily="34" charset="0"/>
                          <a:cs typeface="Segoe UI Light" panose="020B0502040204020203" pitchFamily="34" charset="0"/>
                        </a:rPr>
                        <a:t>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mn-MN" sz="1050" b="1" i="0" u="none" strike="noStrike">
                        <a:solidFill>
                          <a:srgbClr val="000000"/>
                        </a:solidFill>
                        <a:effectLst/>
                        <a:latin typeface="Segoe UI Light" panose="020B0502040204020203" pitchFamily="34" charset="0"/>
                        <a:cs typeface="Segoe UI Light" panose="020B0502040204020203" pitchFamily="34" charset="0"/>
                      </a:endParaRPr>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01287652"/>
                  </a:ext>
                </a:extLst>
              </a:tr>
              <a:tr h="415187">
                <a:tc>
                  <a:txBody>
                    <a:bodyPr/>
                    <a:lstStyle/>
                    <a:p>
                      <a:pPr algn="l" fontAlgn="ct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5.2  Төслийн товч танилцуулга       </a:t>
                      </a:r>
                      <a:endParaRPr lang="en-US" sz="800" b="1" u="none" strike="noStrike" dirty="0">
                        <a:effectLst/>
                        <a:latin typeface="Segoe UI Light" panose="020B0502040204020203" pitchFamily="34" charset="0"/>
                        <a:cs typeface="Segoe UI Light" panose="020B0502040204020203" pitchFamily="34" charset="0"/>
                      </a:endParaRPr>
                    </a:p>
                    <a:p>
                      <a:pPr algn="l" fontAlgn="ct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    Зорилго</a:t>
                      </a:r>
                      <a:br>
                        <a:rPr lang="mn-MN" sz="800" b="1" u="none" strike="noStrike" dirty="0">
                          <a:effectLst/>
                          <a:latin typeface="Segoe UI Light" panose="020B0502040204020203" pitchFamily="34" charset="0"/>
                          <a:cs typeface="Segoe UI Light" panose="020B0502040204020203" pitchFamily="34" charset="0"/>
                        </a:rPr>
                      </a:b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Байршил</a:t>
                      </a:r>
                      <a:br>
                        <a:rPr lang="mn-MN" sz="800" b="1" u="none" strike="noStrike" dirty="0">
                          <a:effectLst/>
                          <a:latin typeface="Segoe UI Light" panose="020B0502040204020203" pitchFamily="34" charset="0"/>
                          <a:cs typeface="Segoe UI Light" panose="020B0502040204020203" pitchFamily="34" charset="0"/>
                        </a:rPr>
                      </a:b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Төслийн үндсэн үйл ажиллагаа</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u="none" strike="noStrike" dirty="0">
                          <a:effectLst/>
                          <a:latin typeface="Segoe UI Light" panose="020B0502040204020203" pitchFamily="34" charset="0"/>
                          <a:cs typeface="Segoe UI Light" panose="020B0502040204020203" pitchFamily="34" charset="0"/>
                        </a:rPr>
                        <a:t>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06017450"/>
                  </a:ext>
                </a:extLst>
              </a:tr>
              <a:tr h="105986">
                <a:tc row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5.3  Төслийн хамрах </a:t>
                      </a:r>
                      <a:r>
                        <a:rPr lang="mn-MN" sz="800" b="1" u="none" strike="noStrike" dirty="0" smtClean="0">
                          <a:effectLst/>
                          <a:latin typeface="Segoe UI Light" panose="020B0502040204020203" pitchFamily="34" charset="0"/>
                          <a:cs typeface="Segoe UI Light" panose="020B0502040204020203" pitchFamily="34" charset="0"/>
                        </a:rPr>
                        <a:t>салбар</a:t>
                      </a:r>
                      <a:r>
                        <a:rPr lang="mn-MN" sz="800" b="1" u="none" strike="noStrike" baseline="0" dirty="0" smtClean="0">
                          <a:effectLst/>
                          <a:latin typeface="Segoe UI Light" panose="020B0502040204020203" pitchFamily="34" charset="0"/>
                          <a:cs typeface="Segoe UI Light" panose="020B0502040204020203" pitchFamily="34" charset="0"/>
                        </a:rPr>
                        <a:t> </a:t>
                      </a:r>
                      <a:r>
                        <a:rPr lang="mn-MN" sz="800" b="1" u="none" strike="noStrike" dirty="0" smtClean="0">
                          <a:solidFill>
                            <a:srgbClr val="C00000"/>
                          </a:solidFill>
                          <a:effectLst/>
                          <a:latin typeface="Segoe UI Light" panose="020B0502040204020203" pitchFamily="34" charset="0"/>
                          <a:cs typeface="Segoe UI Light" panose="020B0502040204020203" pitchFamily="34" charset="0"/>
                        </a:rPr>
                        <a:t>*</a:t>
                      </a:r>
                      <a:r>
                        <a:rPr lang="mn-MN" sz="800" b="1" u="none" strike="noStrike" dirty="0" smtClean="0">
                          <a:effectLst/>
                          <a:latin typeface="Segoe UI Light" panose="020B0502040204020203" pitchFamily="34" charset="0"/>
                          <a:cs typeface="Segoe UI Light" panose="020B0502040204020203" pitchFamily="34" charset="0"/>
                        </a:rPr>
                        <a:t>                      </a:t>
                      </a:r>
                      <a:endParaRPr lang="en-US" sz="800" b="1" u="none" strike="noStrike" dirty="0">
                        <a:effectLst/>
                        <a:latin typeface="Segoe UI Light" panose="020B0502040204020203" pitchFamily="34" charset="0"/>
                        <a:cs typeface="Segoe UI Light" panose="020B0502040204020203" pitchFamily="34" charset="0"/>
                      </a:endParaRPr>
                    </a:p>
                    <a:p>
                      <a:pPr algn="l" fontAlgn="ctr"/>
                      <a:r>
                        <a:rPr lang="mn-MN" sz="800" b="1" u="none" strike="noStrike" dirty="0">
                          <a:effectLst/>
                          <a:latin typeface="Segoe UI Light" panose="020B0502040204020203" pitchFamily="34" charset="0"/>
                          <a:cs typeface="Segoe UI Light" panose="020B0502040204020203" pitchFamily="34" charset="0"/>
                        </a:rPr>
                        <a:t>  (Сумын тэргүүлэх чиглэлийн салбарт үндэслэх</a:t>
                      </a:r>
                      <a:r>
                        <a:rPr lang="mn-MN" sz="800" u="none" strike="noStrike" dirty="0">
                          <a:effectLst/>
                          <a:latin typeface="Segoe UI Light" panose="020B0502040204020203" pitchFamily="34" charset="0"/>
                          <a:cs typeface="Segoe UI Light" panose="020B0502040204020203" pitchFamily="34" charset="0"/>
                        </a:rPr>
                        <a:t>)</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800" u="none" strike="noStrike" dirty="0">
                          <a:effectLst/>
                          <a:latin typeface="Segoe UI Light" panose="020B0502040204020203" pitchFamily="34" charset="0"/>
                          <a:cs typeface="Segoe UI Light" panose="020B0502040204020203" pitchFamily="34" charset="0"/>
                        </a:rPr>
                        <a:t>1)   </a:t>
                      </a:r>
                      <a:r>
                        <a:rPr lang="en-US" sz="800" u="none" strike="noStrike" dirty="0">
                          <a:effectLst/>
                          <a:latin typeface="Segoe UI Light" panose="020B0502040204020203" pitchFamily="34" charset="0"/>
                          <a:cs typeface="Segoe UI Light" panose="020B0502040204020203" pitchFamily="34" charset="0"/>
                        </a:rPr>
                        <a:t>(</a:t>
                      </a:r>
                      <a:r>
                        <a:rPr lang="mn-MN" sz="800" u="none" strike="noStrike" dirty="0">
                          <a:effectLst/>
                          <a:latin typeface="Segoe UI Light" panose="020B0502040204020203" pitchFamily="34" charset="0"/>
                          <a:cs typeface="Segoe UI Light" panose="020B0502040204020203" pitchFamily="34" charset="0"/>
                        </a:rPr>
                        <a:t>Мал аж ахуй / бэлчээрийн эрсдэлийн удирдлага)</a:t>
                      </a:r>
                      <a:endParaRPr lang="en-US" sz="1400" dirty="0"/>
                    </a:p>
                  </a:txBody>
                  <a:tcPr marL="36245"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t"/>
                      <a:r>
                        <a:rPr lang="en-US" sz="800" u="none" strike="noStrike">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3551181596"/>
                  </a:ext>
                </a:extLst>
              </a:tr>
              <a:tr h="105986">
                <a:tc vMerge="1">
                  <a:txBody>
                    <a:bodyPr/>
                    <a:lstStyle/>
                    <a:p>
                      <a:endParaRPr lang="en-US"/>
                    </a:p>
                  </a:txBody>
                  <a:tcPr/>
                </a:tc>
                <a:tc>
                  <a:txBody>
                    <a:bodyPr/>
                    <a:lstStyle/>
                    <a:p>
                      <a:r>
                        <a:rPr lang="en-US" sz="800" u="none" strike="noStrike" dirty="0">
                          <a:effectLst/>
                          <a:latin typeface="Segoe UI Light" panose="020B0502040204020203" pitchFamily="34" charset="0"/>
                          <a:cs typeface="Segoe UI Light" panose="020B0502040204020203" pitchFamily="34" charset="0"/>
                        </a:rPr>
                        <a:t>2)    --------------------------------</a:t>
                      </a:r>
                      <a:endParaRPr lang="en-US" sz="1400" dirty="0"/>
                    </a:p>
                  </a:txBody>
                  <a:tcPr marL="36245"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t"/>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2453991628"/>
                  </a:ext>
                </a:extLst>
              </a:tr>
              <a:tr h="105986">
                <a:tc vMerge="1">
                  <a:txBody>
                    <a:bodyPr/>
                    <a:lstStyle/>
                    <a:p>
                      <a:endParaRPr lang="en-US"/>
                    </a:p>
                  </a:txBody>
                  <a:tcPr/>
                </a:tc>
                <a:tc>
                  <a:txBody>
                    <a:bodyPr/>
                    <a:lstStyle/>
                    <a:p>
                      <a:r>
                        <a:rPr lang="en-US" sz="800" u="none" strike="noStrike" dirty="0">
                          <a:effectLst/>
                          <a:latin typeface="Segoe UI Light" panose="020B0502040204020203" pitchFamily="34" charset="0"/>
                          <a:cs typeface="Segoe UI Light" panose="020B0502040204020203" pitchFamily="34" charset="0"/>
                        </a:rPr>
                        <a:t>3)    --------------------------------</a:t>
                      </a:r>
                      <a:endParaRPr lang="en-US" sz="1400" dirty="0"/>
                    </a:p>
                  </a:txBody>
                  <a:tcPr marL="36245"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t"/>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5600566"/>
                  </a:ext>
                </a:extLst>
              </a:tr>
              <a:tr h="105986">
                <a:tc vMerge="1">
                  <a:txBody>
                    <a:bodyPr/>
                    <a:lstStyle/>
                    <a:p>
                      <a:endParaRPr lang="en-US"/>
                    </a:p>
                  </a:txBody>
                  <a:tcPr/>
                </a:tc>
                <a:tc>
                  <a:txBody>
                    <a:bodyPr/>
                    <a:lstStyle/>
                    <a:p>
                      <a:r>
                        <a:rPr lang="en-US" sz="800" u="none" strike="noStrike" dirty="0">
                          <a:effectLst/>
                          <a:latin typeface="Segoe UI Light" panose="020B0502040204020203" pitchFamily="34" charset="0"/>
                          <a:cs typeface="Segoe UI Light" panose="020B0502040204020203" pitchFamily="34" charset="0"/>
                        </a:rPr>
                        <a:t>4)    --------------------------------</a:t>
                      </a:r>
                      <a:endParaRPr lang="en-US" sz="1400" dirty="0"/>
                    </a:p>
                  </a:txBody>
                  <a:tcPr marL="36245"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t"/>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2100785136"/>
                  </a:ext>
                </a:extLst>
              </a:tr>
              <a:tr h="105986">
                <a:tc vMerge="1">
                  <a:txBody>
                    <a:bodyPr/>
                    <a:lstStyle/>
                    <a:p>
                      <a:endParaRPr lang="en-US"/>
                    </a:p>
                  </a:txBody>
                  <a:tcPr/>
                </a:tc>
                <a:tc>
                  <a:txBody>
                    <a:bodyPr/>
                    <a:lstStyle/>
                    <a:p>
                      <a:r>
                        <a:rPr lang="en-US" sz="800" u="none" strike="noStrike" dirty="0">
                          <a:effectLst/>
                          <a:latin typeface="Segoe UI Light" panose="020B0502040204020203" pitchFamily="34" charset="0"/>
                          <a:cs typeface="Segoe UI Light" panose="020B0502040204020203" pitchFamily="34" charset="0"/>
                        </a:rPr>
                        <a:t>5)    ---------------------------------</a:t>
                      </a:r>
                      <a:endParaRPr lang="en-US" sz="1400" dirty="0"/>
                    </a:p>
                  </a:txBody>
                  <a:tcPr marL="36245"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t"/>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633190969"/>
                  </a:ext>
                </a:extLst>
              </a:tr>
              <a:tr h="105986">
                <a:tc vMerge="1">
                  <a:txBody>
                    <a:bodyPr/>
                    <a:lstStyle/>
                    <a:p>
                      <a:endParaRPr lang="en-US"/>
                    </a:p>
                  </a:txBody>
                  <a:tcPr/>
                </a:tc>
                <a:tc>
                  <a:txBody>
                    <a:bodyPr/>
                    <a:lstStyle/>
                    <a:p>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Сумын хөгжлийн бодлого, төлөвлөлттэй хамааралгүй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t"/>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989814864"/>
                  </a:ext>
                </a:extLst>
              </a:tr>
              <a:tr h="12886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5.4 Үр өгөөж хүртэгчдийн </a:t>
                      </a:r>
                      <a:r>
                        <a:rPr lang="mn-MN" sz="800" b="1" u="none" strike="noStrike" dirty="0" smtClean="0">
                          <a:effectLst/>
                          <a:latin typeface="Segoe UI Light" panose="020B0502040204020203" pitchFamily="34" charset="0"/>
                          <a:cs typeface="Segoe UI Light" panose="020B0502040204020203" pitchFamily="34" charset="0"/>
                        </a:rPr>
                        <a:t>тоо </a:t>
                      </a:r>
                      <a:r>
                        <a:rPr lang="mn-MN" sz="800" b="1" u="none" strike="noStrike" dirty="0" smtClean="0">
                          <a:solidFill>
                            <a:srgbClr val="C00000"/>
                          </a:solidFill>
                          <a:effectLst/>
                          <a:latin typeface="Segoe UI Light" panose="020B0502040204020203" pitchFamily="34" charset="0"/>
                          <a:cs typeface="Segoe UI Light" panose="020B0502040204020203" pitchFamily="34" charset="0"/>
                        </a:rPr>
                        <a:t>*</a:t>
                      </a:r>
                      <a:endParaRPr lang="mn-MN" sz="800" b="1" i="0" u="none" strike="noStrike" dirty="0" smtClean="0">
                        <a:solidFill>
                          <a:srgbClr val="C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Үр өгөөж хүртэгчдийн тоо /өрхөөр эсвэл хүн амаар/:</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ctr"/>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383555558"/>
                  </a:ext>
                </a:extLst>
              </a:tr>
              <a:tr h="312120">
                <a:tc>
                  <a:txBody>
                    <a:bodyPr/>
                    <a:lstStyle/>
                    <a:p>
                      <a:pPr algn="ctr" fontAlgn="ctr"/>
                      <a:r>
                        <a:rPr lang="mn-MN" sz="800" b="1" u="none" strike="noStrike" dirty="0">
                          <a:effectLst/>
                          <a:latin typeface="Segoe UI Light" panose="020B0502040204020203" pitchFamily="34" charset="0"/>
                          <a:cs typeface="Segoe UI Light" panose="020B0502040204020203" pitchFamily="34" charset="0"/>
                        </a:rPr>
                        <a:t>(Төслийн үр өгөөжийг хүртэгчид нь .)</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Үүнээс зорилтот бүлгийн тоо (Алслагдсан малчин </a:t>
                      </a:r>
                      <a:r>
                        <a:rPr lang="mn-MN" sz="800" u="none" strike="noStrike" dirty="0" smtClean="0">
                          <a:effectLst/>
                          <a:latin typeface="Segoe UI Light" panose="020B0502040204020203" pitchFamily="34" charset="0"/>
                          <a:cs typeface="Segoe UI Light" panose="020B0502040204020203" pitchFamily="34" charset="0"/>
                        </a:rPr>
                        <a:t>өрх эсвэл </a:t>
                      </a:r>
                      <a:r>
                        <a:rPr lang="mn-MN" sz="800" u="none" strike="noStrike" dirty="0">
                          <a:effectLst/>
                          <a:latin typeface="Segoe UI Light" panose="020B0502040204020203" pitchFamily="34" charset="0"/>
                          <a:cs typeface="Segoe UI Light" panose="020B0502040204020203" pitchFamily="34" charset="0"/>
                        </a:rPr>
                        <a:t>амьжиргааны түвшнээс доогуур орлоготой өрх </a:t>
                      </a:r>
                      <a:endParaRPr lang="en-US" sz="800" u="none" strike="noStrike" dirty="0">
                        <a:effectLst/>
                        <a:latin typeface="Segoe UI Light" panose="020B0502040204020203" pitchFamily="34" charset="0"/>
                        <a:cs typeface="Segoe UI Light" panose="020B0502040204020203" pitchFamily="34" charset="0"/>
                      </a:endParaRPr>
                    </a:p>
                    <a:p>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эсвэл үндэсний цөөнх)</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21139541"/>
                  </a:ext>
                </a:extLst>
              </a:tr>
              <a:tr h="209053">
                <a:tc>
                  <a:txBody>
                    <a:bodyPr/>
                    <a:lstStyle/>
                    <a:p>
                      <a:pPr algn="l" fontAlgn="ct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5.5  Бусад мэдээлэл (байршил, хүчин чадал, </a:t>
                      </a:r>
                      <a:r>
                        <a:rPr lang="mn-MN" sz="800" b="1" u="none" strike="noStrike" dirty="0" smtClean="0">
                          <a:effectLst/>
                          <a:latin typeface="Segoe UI Light" panose="020B0502040204020203" pitchFamily="34" charset="0"/>
                          <a:cs typeface="Segoe UI Light" panose="020B0502040204020203" pitchFamily="34" charset="0"/>
                        </a:rPr>
                        <a:t>техникийн </a:t>
                      </a:r>
                      <a:r>
                        <a:rPr lang="mn-MN" sz="800" b="1" u="none" strike="noStrike" dirty="0">
                          <a:effectLst/>
                          <a:latin typeface="Segoe UI Light" panose="020B0502040204020203" pitchFamily="34" charset="0"/>
                          <a:cs typeface="Segoe UI Light" panose="020B0502040204020203" pitchFamily="34" charset="0"/>
                        </a:rPr>
                        <a:t>үзүүлэлт гэх мэт)</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800" u="none" strike="noStrike" dirty="0">
                          <a:effectLst/>
                          <a:latin typeface="Segoe UI Light" panose="020B0502040204020203" pitchFamily="34" charset="0"/>
                          <a:cs typeface="Segoe UI Light" panose="020B0502040204020203" pitchFamily="34" charset="0"/>
                        </a:rPr>
                        <a:t>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mn-MN" sz="1050" b="1" i="0" u="none" strike="noStrike" dirty="0">
                        <a:solidFill>
                          <a:srgbClr val="000000"/>
                        </a:solidFill>
                        <a:effectLst/>
                        <a:latin typeface="Segoe UI Light" panose="020B0502040204020203" pitchFamily="34" charset="0"/>
                        <a:cs typeface="Segoe UI Light" panose="020B0502040204020203" pitchFamily="34" charset="0"/>
                      </a:endParaRPr>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7339078"/>
                  </a:ext>
                </a:extLst>
              </a:tr>
              <a:tr h="129171">
                <a:tc>
                  <a:txBody>
                    <a:bodyPr/>
                    <a:lstStyle/>
                    <a:p>
                      <a:pPr algn="l" fontAlgn="ct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5.6  Шаардлагатай хөрөнгө оруулалтын төсөвт өртөг </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800" u="none" strike="noStrike" dirty="0">
                          <a:effectLst/>
                          <a:latin typeface="Segoe UI Light" panose="020B0502040204020203" pitchFamily="34" charset="0"/>
                          <a:cs typeface="Segoe UI Light" panose="020B0502040204020203" pitchFamily="34" charset="0"/>
                        </a:rPr>
                        <a:t>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mn-MN" sz="1050" b="1" i="0" u="none" strike="noStrike" dirty="0">
                        <a:solidFill>
                          <a:srgbClr val="000000"/>
                        </a:solidFill>
                        <a:effectLst/>
                        <a:latin typeface="Segoe UI Light" panose="020B0502040204020203" pitchFamily="34" charset="0"/>
                        <a:cs typeface="Segoe UI Light" panose="020B0502040204020203" pitchFamily="34" charset="0"/>
                      </a:endParaRPr>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42664072"/>
                  </a:ext>
                </a:extLst>
              </a:tr>
              <a:tr h="209053">
                <a:tc>
                  <a:txBody>
                    <a:bodyPr/>
                    <a:lstStyle/>
                    <a:p>
                      <a:pPr algn="l" fontAlgn="ctr"/>
                      <a:r>
                        <a:rPr lang="en-US" sz="800" b="1" u="none" strike="noStrike" dirty="0">
                          <a:effectLst/>
                          <a:latin typeface="Segoe UI Light" panose="020B0502040204020203" pitchFamily="34" charset="0"/>
                          <a:cs typeface="Segoe UI Light" panose="020B0502040204020203" pitchFamily="34" charset="0"/>
                        </a:rPr>
                        <a:t> </a:t>
                      </a:r>
                      <a:r>
                        <a:rPr lang="ru-RU" sz="800" b="1" u="none" strike="noStrike" dirty="0">
                          <a:effectLst/>
                          <a:latin typeface="Segoe UI Light" panose="020B0502040204020203" pitchFamily="34" charset="0"/>
                          <a:cs typeface="Segoe UI Light" panose="020B0502040204020203" pitchFamily="34" charset="0"/>
                        </a:rPr>
                        <a:t>5.7  Жилийн үйл ажиллагааны болон ашиглалтын </a:t>
                      </a:r>
                      <a:r>
                        <a:rPr lang="ru-RU" sz="800" b="1" u="none" strike="noStrike" dirty="0" smtClean="0">
                          <a:effectLst/>
                          <a:latin typeface="Segoe UI Light" panose="020B0502040204020203" pitchFamily="34" charset="0"/>
                          <a:cs typeface="Segoe UI Light" panose="020B0502040204020203" pitchFamily="34" charset="0"/>
                        </a:rPr>
                        <a:t>зардал </a:t>
                      </a:r>
                      <a:r>
                        <a:rPr lang="ru-RU" sz="800" b="1" u="none" strike="noStrike" dirty="0">
                          <a:effectLst/>
                          <a:latin typeface="Segoe UI Light" panose="020B0502040204020203" pitchFamily="34" charset="0"/>
                          <a:cs typeface="Segoe UI Light" panose="020B0502040204020203" pitchFamily="34" charset="0"/>
                        </a:rPr>
                        <a:t>(төг)  </a:t>
                      </a:r>
                      <a:endParaRPr lang="ru-RU"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Үйл ажиллагаа, хүний нөөц болон ашиглалтын зардал </a:t>
                      </a:r>
                      <a:r>
                        <a:rPr lang="en-US" sz="800" u="none" strike="noStrike" dirty="0">
                          <a:effectLst/>
                          <a:latin typeface="Segoe UI Light" panose="020B0502040204020203" pitchFamily="34" charset="0"/>
                          <a:cs typeface="Segoe UI Light" panose="020B0502040204020203" pitchFamily="34" charset="0"/>
                        </a:rPr>
                        <a:t/>
                      </a:r>
                      <a:br>
                        <a:rPr lang="en-US" sz="800" u="none" strike="noStrike" dirty="0">
                          <a:effectLst/>
                          <a:latin typeface="Segoe UI Light" panose="020B0502040204020203" pitchFamily="34" charset="0"/>
                          <a:cs typeface="Segoe UI Light" panose="020B0502040204020203" pitchFamily="34" charset="0"/>
                        </a:rPr>
                      </a:br>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гарах уу?</a:t>
                      </a:r>
                      <a:endParaRPr lang="ru-RU"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Тийм                 </a:t>
                      </a:r>
                      <a:r>
                        <a:rPr lang="en-US" sz="800" u="none" strike="noStrike" dirty="0">
                          <a:effectLst/>
                          <a:latin typeface="Segoe UI Light" panose="020B0502040204020203" pitchFamily="34" charset="0"/>
                          <a:cs typeface="Segoe UI Light" panose="020B0502040204020203" pitchFamily="34" charset="0"/>
                        </a:rPr>
                        <a:t>    </a:t>
                      </a:r>
                    </a:p>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Үгүй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09676325"/>
                  </a:ext>
                </a:extLst>
              </a:tr>
              <a:tr h="116179">
                <a:tc rowSpan="2">
                  <a:txBody>
                    <a:bodyPr/>
                    <a:lstStyle/>
                    <a:p>
                      <a:pPr algn="l" fontAlgn="ct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5.8  Орон нутгийн иргэд болон хувийн хэвшлээс </a:t>
                      </a:r>
                      <a:r>
                        <a:rPr lang="mn-MN" sz="800" b="1" u="none" strike="noStrike" dirty="0" smtClean="0">
                          <a:effectLst/>
                          <a:latin typeface="Segoe UI Light" panose="020B0502040204020203" pitchFamily="34" charset="0"/>
                          <a:cs typeface="Segoe UI Light" panose="020B0502040204020203" pitchFamily="34" charset="0"/>
                        </a:rPr>
                        <a:t>санал </a:t>
                      </a:r>
                      <a:r>
                        <a:rPr lang="mn-MN" sz="800" b="1" u="none" strike="noStrike" dirty="0">
                          <a:effectLst/>
                          <a:latin typeface="Segoe UI Light" panose="020B0502040204020203" pitchFamily="34" charset="0"/>
                          <a:cs typeface="Segoe UI Light" panose="020B0502040204020203" pitchFamily="34" charset="0"/>
                        </a:rPr>
                        <a:t>болгож буй ОНХС-ийн нэмэлт санхүүжилт</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Эх үүсвэр</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r>
                        <a:rPr lang="en-US" sz="800" u="none" strike="noStrike" dirty="0">
                          <a:effectLst/>
                          <a:latin typeface="Segoe UI Light" panose="020B0502040204020203" pitchFamily="34" charset="0"/>
                          <a:cs typeface="Segoe UI Light" panose="020B0502040204020203" pitchFamily="34" charset="0"/>
                        </a:rPr>
                        <a:t>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9667159"/>
                  </a:ext>
                </a:extLst>
              </a:tr>
              <a:tr h="121947">
                <a:tc vMerge="1">
                  <a:txBody>
                    <a:bodyPr/>
                    <a:lstStyle/>
                    <a:p>
                      <a:endParaRPr lang="en-US"/>
                    </a:p>
                  </a:txBody>
                  <a:tcPr/>
                </a:tc>
                <a:tc>
                  <a:txBody>
                    <a:bodyPr/>
                    <a:lstStyle/>
                    <a:p>
                      <a:pPr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Дүн төгрөг</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r>
                        <a:rPr lang="en-US" sz="800" u="none" strike="noStrike" dirty="0">
                          <a:effectLst/>
                          <a:latin typeface="Segoe UI Light" panose="020B0502040204020203" pitchFamily="34" charset="0"/>
                          <a:cs typeface="Segoe UI Light" panose="020B0502040204020203" pitchFamily="34" charset="0"/>
                        </a:rPr>
                        <a:t>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8874077"/>
                  </a:ext>
                </a:extLst>
              </a:tr>
              <a:tr h="209053">
                <a:tc rowSpan="6">
                  <a:txBody>
                    <a:bodyPr/>
                    <a:lstStyle/>
                    <a:p>
                      <a:pPr algn="l" fontAlgn="ct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5.9 Төсөл хэрэгжүүлэхэд шаардлагатай урьдчилсан </a:t>
                      </a:r>
                      <a:endParaRPr lang="en-US" sz="800" b="1" u="none" strike="noStrike" dirty="0">
                        <a:effectLst/>
                        <a:latin typeface="Segoe UI Light" panose="020B0502040204020203" pitchFamily="34" charset="0"/>
                        <a:cs typeface="Segoe UI Light" panose="020B0502040204020203" pitchFamily="34" charset="0"/>
                      </a:endParaRPr>
                    </a:p>
                    <a:p>
                      <a:pPr algn="l" fontAlgn="ct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нөхцөлүүд</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Газар чөлөөлөх/олгох </a:t>
                      </a:r>
                      <a:r>
                        <a:rPr lang="mn-MN" sz="800" b="1" u="none" strike="noStrike" dirty="0" smtClean="0">
                          <a:solidFill>
                            <a:srgbClr val="C00000"/>
                          </a:solidFill>
                          <a:effectLst/>
                          <a:latin typeface="Segoe UI Light" panose="020B0502040204020203" pitchFamily="34" charset="0"/>
                          <a:cs typeface="Segoe UI Light" panose="020B0502040204020203" pitchFamily="34" charset="0"/>
                        </a:rPr>
                        <a:t>*</a:t>
                      </a:r>
                      <a:endParaRPr lang="mn-MN" sz="800" b="1" i="0" u="none" strike="noStrike" dirty="0" smtClean="0">
                        <a:solidFill>
                          <a:srgbClr val="C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Тийм                 </a:t>
                      </a:r>
                      <a:endParaRPr lang="en-US" sz="800" u="none" strike="noStrike" dirty="0">
                        <a:effectLst/>
                        <a:latin typeface="Segoe UI Light" panose="020B0502040204020203" pitchFamily="34" charset="0"/>
                        <a:cs typeface="Segoe UI Light" panose="020B0502040204020203" pitchFamily="34" charset="0"/>
                      </a:endParaRPr>
                    </a:p>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Үгүй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3019576091"/>
                  </a:ext>
                </a:extLst>
              </a:tr>
              <a:tr h="209053">
                <a:tc vMerge="1">
                  <a:txBody>
                    <a:bodyPr/>
                    <a:lstStyle/>
                    <a:p>
                      <a:endParaRPr lang="en-US"/>
                    </a:p>
                  </a:txBody>
                  <a:tcPr/>
                </a:tc>
                <a:tc>
                  <a:txBody>
                    <a:bodyPr/>
                    <a:lstStyle/>
                    <a:p>
                      <a:pPr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Техник, эдийн засгийн үндэслэл</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Тийм                 </a:t>
                      </a:r>
                      <a:endParaRPr lang="en-US" sz="800" u="none" strike="noStrike" dirty="0">
                        <a:effectLst/>
                        <a:latin typeface="Segoe UI Light" panose="020B0502040204020203" pitchFamily="34" charset="0"/>
                        <a:cs typeface="Segoe UI Light" panose="020B0502040204020203" pitchFamily="34" charset="0"/>
                      </a:endParaRPr>
                    </a:p>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Үгүй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991980"/>
                  </a:ext>
                </a:extLst>
              </a:tr>
              <a:tr h="209053">
                <a:tc vMerge="1">
                  <a:txBody>
                    <a:bodyPr/>
                    <a:lstStyle/>
                    <a:p>
                      <a:endParaRPr lang="en-US"/>
                    </a:p>
                  </a:txBody>
                  <a:tcPr/>
                </a:tc>
                <a:tc>
                  <a:txBody>
                    <a:bodyPr/>
                    <a:lstStyle/>
                    <a:p>
                      <a:pPr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Байгаль орчны нөлөөллийн үнэлгээ </a:t>
                      </a:r>
                      <a:r>
                        <a:rPr lang="mn-MN" sz="800" u="none" strike="noStrike" dirty="0" smtClean="0">
                          <a:effectLst/>
                          <a:latin typeface="Segoe UI Light" panose="020B0502040204020203" pitchFamily="34" charset="0"/>
                          <a:cs typeface="Segoe UI Light" panose="020B0502040204020203" pitchFamily="34" charset="0"/>
                        </a:rPr>
                        <a:t>хийлгэх</a:t>
                      </a:r>
                      <a:r>
                        <a:rPr lang="en-US" sz="800" u="none" strike="noStrike" dirty="0" smtClean="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шаардлагатай эсэх</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Тийм                 </a:t>
                      </a:r>
                      <a:endParaRPr lang="en-US" sz="800" u="none" strike="noStrike" dirty="0">
                        <a:effectLst/>
                        <a:latin typeface="Segoe UI Light" panose="020B0502040204020203" pitchFamily="34" charset="0"/>
                        <a:cs typeface="Segoe UI Light" panose="020B0502040204020203" pitchFamily="34" charset="0"/>
                      </a:endParaRPr>
                    </a:p>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Үгүй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50201184"/>
                  </a:ext>
                </a:extLst>
              </a:tr>
              <a:tr h="209053">
                <a:tc vMerge="1">
                  <a:txBody>
                    <a:bodyPr/>
                    <a:lstStyle/>
                    <a:p>
                      <a:endParaRPr lang="en-US"/>
                    </a:p>
                  </a:txBody>
                  <a:tcPr/>
                </a:tc>
                <a:tc>
                  <a:txBody>
                    <a:bodyPr/>
                    <a:lstStyle/>
                    <a:p>
                      <a:pPr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Бусад зөвшөөрөл шаардлагатай эсэх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Тийм                 </a:t>
                      </a:r>
                      <a:endParaRPr lang="en-US" sz="800" u="none" strike="noStrike" dirty="0">
                        <a:effectLst/>
                        <a:latin typeface="Segoe UI Light" panose="020B0502040204020203" pitchFamily="34" charset="0"/>
                        <a:cs typeface="Segoe UI Light" panose="020B0502040204020203" pitchFamily="34" charset="0"/>
                      </a:endParaRPr>
                    </a:p>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Үгүй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49210313"/>
                  </a:ext>
                </a:extLst>
              </a:tr>
              <a:tr h="209053">
                <a:tc vMerge="1">
                  <a:txBody>
                    <a:bodyPr/>
                    <a:lstStyle/>
                    <a:p>
                      <a:endParaRPr lang="en-US"/>
                    </a:p>
                  </a:txBody>
                  <a:tcPr/>
                </a:tc>
                <a:tc>
                  <a:txBody>
                    <a:bodyPr/>
                    <a:lstStyle/>
                    <a:p>
                      <a:pPr algn="l"/>
                      <a:r>
                        <a:rPr lang="en-US" sz="800" u="none" strike="noStrike" dirty="0">
                          <a:effectLst/>
                          <a:latin typeface="Segoe UI Light" panose="020B0502040204020203" pitchFamily="34" charset="0"/>
                          <a:cs typeface="Segoe UI Light" panose="020B0502040204020203" pitchFamily="34" charset="0"/>
                        </a:rPr>
                        <a:t> </a:t>
                      </a:r>
                      <a:r>
                        <a:rPr lang="ru-RU" sz="800" u="none" strike="noStrike" dirty="0">
                          <a:effectLst/>
                          <a:latin typeface="Segoe UI Light" panose="020B0502040204020203" pitchFamily="34" charset="0"/>
                          <a:cs typeface="Segoe UI Light" panose="020B0502040204020203" pitchFamily="34" charset="0"/>
                        </a:rPr>
                        <a:t>Боловсон хүчний орон тоог нэмэх шаардлагатай эсэх</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Тийм                 </a:t>
                      </a:r>
                      <a:endParaRPr lang="en-US" sz="800" u="none" strike="noStrike" dirty="0">
                        <a:effectLst/>
                        <a:latin typeface="Segoe UI Light" panose="020B0502040204020203" pitchFamily="34" charset="0"/>
                        <a:cs typeface="Segoe UI Light" panose="020B0502040204020203" pitchFamily="34" charset="0"/>
                      </a:endParaRPr>
                    </a:p>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Үгүй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4774394"/>
                  </a:ext>
                </a:extLst>
              </a:tr>
              <a:tr h="209053">
                <a:tc vMerge="1">
                  <a:txBody>
                    <a:bodyPr/>
                    <a:lstStyle/>
                    <a:p>
                      <a:endParaRPr lang="en-US"/>
                    </a:p>
                  </a:txBody>
                  <a:tcPr/>
                </a:tc>
                <a:tc>
                  <a:txBody>
                    <a:bodyPr/>
                    <a:lstStyle/>
                    <a:p>
                      <a:pPr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Бусад нөхцөлүүд                                                               </a:t>
                      </a:r>
                      <a:endParaRPr lang="en-US" sz="800" u="none" strike="noStrike" dirty="0">
                        <a:effectLst/>
                        <a:latin typeface="Segoe UI Light" panose="020B0502040204020203" pitchFamily="34" charset="0"/>
                        <a:cs typeface="Segoe UI Light" panose="020B0502040204020203" pitchFamily="34" charset="0"/>
                      </a:endParaRPr>
                    </a:p>
                    <a:p>
                      <a:pPr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Тийм                 </a:t>
                      </a:r>
                      <a:endParaRPr lang="en-US" sz="800" u="none" strike="noStrike" dirty="0">
                        <a:effectLst/>
                        <a:latin typeface="Segoe UI Light" panose="020B0502040204020203" pitchFamily="34" charset="0"/>
                        <a:cs typeface="Segoe UI Light" panose="020B0502040204020203" pitchFamily="34" charset="0"/>
                      </a:endParaRPr>
                    </a:p>
                    <a:p>
                      <a:pPr lvl="0"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 Үгүй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0116152"/>
                  </a:ext>
                </a:extLst>
              </a:tr>
              <a:tr h="11637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5.10 Үйл ажиллагаа, ашиглалт хариуцах </a:t>
                      </a:r>
                      <a:r>
                        <a:rPr lang="mn-MN" sz="800" b="1" u="none" strike="noStrike" dirty="0" smtClean="0">
                          <a:effectLst/>
                          <a:latin typeface="Segoe UI Light" panose="020B0502040204020203" pitchFamily="34" charset="0"/>
                          <a:cs typeface="Segoe UI Light" panose="020B0502040204020203" pitchFamily="34" charset="0"/>
                        </a:rPr>
                        <a:t>этгээд </a:t>
                      </a:r>
                      <a:r>
                        <a:rPr lang="mn-MN" sz="800" b="1" u="none" strike="noStrike" dirty="0" smtClean="0">
                          <a:solidFill>
                            <a:srgbClr val="C00000"/>
                          </a:solidFill>
                          <a:effectLst/>
                          <a:latin typeface="Segoe UI Light" panose="020B0502040204020203" pitchFamily="34" charset="0"/>
                          <a:cs typeface="Segoe UI Light" panose="020B0502040204020203" pitchFamily="34" charset="0"/>
                        </a:rPr>
                        <a:t>*</a:t>
                      </a:r>
                      <a:endParaRPr lang="mn-MN" sz="800" b="1" i="0" u="none" strike="noStrike" dirty="0" smtClean="0">
                        <a:solidFill>
                          <a:srgbClr val="C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800" u="none" strike="noStrike" dirty="0">
                          <a:effectLst/>
                          <a:latin typeface="Segoe UI Light" panose="020B0502040204020203" pitchFamily="34" charset="0"/>
                          <a:cs typeface="Segoe UI Light" panose="020B0502040204020203" pitchFamily="34" charset="0"/>
                        </a:rPr>
                        <a:t>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pPr algn="l" fontAlgn="ctr"/>
                      <a:endParaRPr lang="mn-MN" sz="1050" b="1" i="0" u="none" strike="noStrike">
                        <a:solidFill>
                          <a:srgbClr val="000000"/>
                        </a:solidFill>
                        <a:effectLst/>
                        <a:latin typeface="Segoe UI Light" panose="020B0502040204020203" pitchFamily="34" charset="0"/>
                        <a:cs typeface="Segoe UI Light" panose="020B0502040204020203" pitchFamily="34" charset="0"/>
                      </a:endParaRPr>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5283623"/>
                  </a:ext>
                </a:extLst>
              </a:tr>
              <a:tr h="116066">
                <a:tc>
                  <a:txBody>
                    <a:bodyPr/>
                    <a:lstStyle/>
                    <a:p>
                      <a:pPr algn="l" fontAlgn="ct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a:effectLst/>
                          <a:latin typeface="Segoe UI Light" panose="020B0502040204020203" pitchFamily="34" charset="0"/>
                          <a:cs typeface="Segoe UI Light" panose="020B0502040204020203" pitchFamily="34" charset="0"/>
                        </a:rPr>
                        <a:t>5.11 Төсөл хэрэгжүүлэх/дуусах хугацаа</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800" u="none" strike="noStrike" dirty="0">
                          <a:effectLst/>
                          <a:latin typeface="Segoe UI Light" panose="020B0502040204020203" pitchFamily="34" charset="0"/>
                          <a:cs typeface="Segoe UI Light" panose="020B0502040204020203" pitchFamily="34" charset="0"/>
                        </a:rPr>
                        <a:t> </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mn-MN" sz="1050" b="1" i="0" u="none" strike="noStrike">
                        <a:solidFill>
                          <a:srgbClr val="000000"/>
                        </a:solidFill>
                        <a:effectLst/>
                        <a:latin typeface="Segoe UI Light" panose="020B0502040204020203" pitchFamily="34" charset="0"/>
                        <a:cs typeface="Segoe UI Light" panose="020B0502040204020203" pitchFamily="34" charset="0"/>
                      </a:endParaRPr>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81596432"/>
                  </a:ext>
                </a:extLst>
              </a:tr>
              <a:tr h="131926">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smtClean="0">
                          <a:effectLst/>
                          <a:latin typeface="Segoe UI Light" panose="020B0502040204020203" pitchFamily="34" charset="0"/>
                          <a:cs typeface="Segoe UI Light" panose="020B0502040204020203" pitchFamily="34" charset="0"/>
                        </a:rPr>
                        <a:t>6. </a:t>
                      </a:r>
                      <a:r>
                        <a:rPr lang="mn-MN" sz="800" b="1" u="none" strike="noStrike" dirty="0">
                          <a:effectLst/>
                          <a:latin typeface="Segoe UI Light" panose="020B0502040204020203" pitchFamily="34" charset="0"/>
                          <a:cs typeface="Segoe UI Light" panose="020B0502040204020203" pitchFamily="34" charset="0"/>
                        </a:rPr>
                        <a:t>Төсвийн тухай хуульд заасан зөвшөөрөгдсөн </a:t>
                      </a:r>
                      <a:r>
                        <a:rPr lang="mn-MN" sz="800" b="1" u="none" strike="noStrike" dirty="0" smtClean="0">
                          <a:effectLst/>
                          <a:latin typeface="Segoe UI Light" panose="020B0502040204020203" pitchFamily="34" charset="0"/>
                          <a:cs typeface="Segoe UI Light" panose="020B0502040204020203" pitchFamily="34" charset="0"/>
                        </a:rPr>
                        <a:t> үйл </a:t>
                      </a:r>
                      <a:r>
                        <a:rPr lang="mn-MN" sz="800" b="1" u="none" strike="noStrike" dirty="0">
                          <a:effectLst/>
                          <a:latin typeface="Segoe UI Light" panose="020B0502040204020203" pitchFamily="34" charset="0"/>
                          <a:cs typeface="Segoe UI Light" panose="020B0502040204020203" pitchFamily="34" charset="0"/>
                        </a:rPr>
                        <a:t>ажиллагааны чиглэлд багтах </a:t>
                      </a:r>
                      <a:r>
                        <a:rPr lang="mn-MN" sz="800" b="1" u="none" strike="noStrike" dirty="0" smtClean="0">
                          <a:effectLst/>
                          <a:latin typeface="Segoe UI Light" panose="020B0502040204020203" pitchFamily="34" charset="0"/>
                          <a:cs typeface="Segoe UI Light" panose="020B0502040204020203" pitchFamily="34" charset="0"/>
                        </a:rPr>
                        <a:t>эсэх </a:t>
                      </a:r>
                      <a:r>
                        <a:rPr lang="mn-MN" sz="800" b="1" u="none" strike="noStrike" dirty="0" smtClean="0">
                          <a:solidFill>
                            <a:srgbClr val="C00000"/>
                          </a:solidFill>
                          <a:effectLst/>
                          <a:latin typeface="Segoe UI Light" panose="020B0502040204020203" pitchFamily="34" charset="0"/>
                          <a:cs typeface="Segoe UI Light" panose="020B0502040204020203" pitchFamily="34" charset="0"/>
                        </a:rPr>
                        <a:t>*</a:t>
                      </a:r>
                      <a:endParaRPr lang="mn-MN" sz="800" b="1" i="0" u="none" strike="noStrike" dirty="0" smtClean="0">
                        <a:solidFill>
                          <a:srgbClr val="C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Зөвшөөрөгдсөн үйл ажиллагааны чиглэл</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ctr"/>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196409499"/>
                  </a:ext>
                </a:extLst>
              </a:tr>
              <a:tr h="209053">
                <a:tc vMerge="1">
                  <a:txBody>
                    <a:bodyPr/>
                    <a:lstStyle/>
                    <a:p>
                      <a:endParaRPr lang="en-US"/>
                    </a:p>
                  </a:txBody>
                  <a:tcPr/>
                </a:tc>
                <a:tc>
                  <a:txBody>
                    <a:bodyPr/>
                    <a:lstStyle/>
                    <a:p>
                      <a:pPr algn="l"/>
                      <a:r>
                        <a:rPr lang="en-US" sz="800" u="none" strike="noStrike" dirty="0">
                          <a:effectLst/>
                          <a:latin typeface="Segoe UI Light" panose="020B0502040204020203" pitchFamily="34" charset="0"/>
                          <a:cs typeface="Segoe UI Light" panose="020B0502040204020203" pitchFamily="34" charset="0"/>
                        </a:rPr>
                        <a:t> </a:t>
                      </a:r>
                      <a:r>
                        <a:rPr lang="mn-MN" sz="800" u="none" strike="noStrike" dirty="0">
                          <a:effectLst/>
                          <a:latin typeface="Segoe UI Light" panose="020B0502040204020203" pitchFamily="34" charset="0"/>
                          <a:cs typeface="Segoe UI Light" panose="020B0502040204020203" pitchFamily="34" charset="0"/>
                        </a:rPr>
                        <a:t>Зөвшөөрөгдсөн үйл ажиллагааны чиглэлд </a:t>
                      </a:r>
                      <a:r>
                        <a:rPr lang="mn-MN" sz="800" u="none" strike="noStrike" dirty="0" smtClean="0">
                          <a:effectLst/>
                          <a:latin typeface="Segoe UI Light" panose="020B0502040204020203" pitchFamily="34" charset="0"/>
                          <a:cs typeface="Segoe UI Light" panose="020B0502040204020203" pitchFamily="34" charset="0"/>
                        </a:rPr>
                        <a:t>багтах эсэх </a:t>
                      </a:r>
                      <a:r>
                        <a:rPr lang="mn-MN" sz="800" u="none" strike="noStrike" dirty="0">
                          <a:effectLst/>
                          <a:latin typeface="Segoe UI Light" panose="020B0502040204020203" pitchFamily="34" charset="0"/>
                          <a:cs typeface="Segoe UI Light" panose="020B0502040204020203" pitchFamily="34" charset="0"/>
                        </a:rPr>
                        <a:t>нь тодорхой бус</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ctr"/>
                      <a:r>
                        <a:rPr lang="en-US" sz="800" u="none" strike="noStrike" dirty="0">
                          <a:effectLst/>
                          <a:latin typeface="Segoe UI Light" panose="020B0502040204020203" pitchFamily="34" charset="0"/>
                          <a:cs typeface="Segoe UI Light" panose="020B0502040204020203" pitchFamily="34" charset="0"/>
                        </a:rPr>
                        <a:t> </a:t>
                      </a:r>
                      <a:endParaRPr lang="en-US" sz="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743884016"/>
                  </a:ext>
                </a:extLst>
              </a:tr>
              <a:tr h="105986">
                <a:tc rowSpan="3">
                  <a:txBody>
                    <a:bodyPr/>
                    <a:lstStyle/>
                    <a:p>
                      <a:pPr algn="l" fontAlgn="ctr"/>
                      <a:r>
                        <a:rPr lang="en-US" sz="800" b="1" u="none" strike="noStrike" dirty="0">
                          <a:effectLst/>
                          <a:latin typeface="Segoe UI Light" panose="020B0502040204020203" pitchFamily="34" charset="0"/>
                          <a:cs typeface="Segoe UI Light" panose="020B0502040204020203" pitchFamily="34" charset="0"/>
                        </a:rPr>
                        <a:t> </a:t>
                      </a:r>
                      <a:r>
                        <a:rPr lang="mn-MN" sz="800" b="1" u="none" strike="noStrike" dirty="0" smtClean="0">
                          <a:effectLst/>
                          <a:latin typeface="Segoe UI Light" panose="020B0502040204020203" pitchFamily="34" charset="0"/>
                          <a:cs typeface="Segoe UI Light" panose="020B0502040204020203" pitchFamily="34" charset="0"/>
                        </a:rPr>
                        <a:t>7. </a:t>
                      </a:r>
                      <a:r>
                        <a:rPr lang="mn-MN" sz="800" b="1" u="none" strike="noStrike" dirty="0">
                          <a:effectLst/>
                          <a:latin typeface="Segoe UI Light" panose="020B0502040204020203" pitchFamily="34" charset="0"/>
                          <a:cs typeface="Segoe UI Light" panose="020B0502040204020203" pitchFamily="34" charset="0"/>
                        </a:rPr>
                        <a:t>Боловсруулсан</a:t>
                      </a:r>
                      <a:endParaRPr lang="mn-MN" sz="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mn-MN" sz="800" u="none" strike="noStrike" dirty="0">
                          <a:effectLst/>
                          <a:latin typeface="Segoe UI Light" panose="020B0502040204020203" pitchFamily="34" charset="0"/>
                          <a:cs typeface="Segoe UI Light" panose="020B0502040204020203" pitchFamily="34" charset="0"/>
                        </a:rPr>
                        <a:t>Багийн засаг дарга</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mn-MN" sz="1050" b="1" i="0" u="none" strike="noStrike">
                        <a:solidFill>
                          <a:srgbClr val="000000"/>
                        </a:solidFill>
                        <a:effectLst/>
                        <a:latin typeface="Segoe UI Light" panose="020B0502040204020203" pitchFamily="34" charset="0"/>
                        <a:cs typeface="Segoe UI Light" panose="020B0502040204020203" pitchFamily="34" charset="0"/>
                      </a:endParaRPr>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30486044"/>
                  </a:ext>
                </a:extLst>
              </a:tr>
              <a:tr h="105986">
                <a:tc vMerge="1">
                  <a:txBody>
                    <a:bodyPr/>
                    <a:lstStyle/>
                    <a:p>
                      <a:endParaRPr lang="en-US"/>
                    </a:p>
                  </a:txBody>
                  <a:tcPr/>
                </a:tc>
                <a:tc gridSpan="2">
                  <a:txBody>
                    <a:bodyPr/>
                    <a:lstStyle/>
                    <a:p>
                      <a:r>
                        <a:rPr lang="mn-MN" sz="800" u="none" strike="noStrike" dirty="0">
                          <a:effectLst/>
                          <a:latin typeface="Segoe UI Light" panose="020B0502040204020203" pitchFamily="34" charset="0"/>
                          <a:cs typeface="Segoe UI Light" panose="020B0502040204020203" pitchFamily="34" charset="0"/>
                        </a:rPr>
                        <a:t>Гарын үсэг</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lang="en-US"/>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69247836"/>
                  </a:ext>
                </a:extLst>
              </a:tr>
              <a:tr h="105986">
                <a:tc vMerge="1">
                  <a:txBody>
                    <a:bodyPr/>
                    <a:lstStyle/>
                    <a:p>
                      <a:endParaRPr lang="en-US"/>
                    </a:p>
                  </a:txBody>
                  <a:tcPr/>
                </a:tc>
                <a:tc gridSpan="2">
                  <a:txBody>
                    <a:bodyPr/>
                    <a:lstStyle/>
                    <a:p>
                      <a:r>
                        <a:rPr lang="mn-MN" sz="800" u="none" strike="noStrike" dirty="0">
                          <a:effectLst/>
                          <a:latin typeface="Segoe UI Light" panose="020B0502040204020203" pitchFamily="34" charset="0"/>
                          <a:cs typeface="Segoe UI Light" panose="020B0502040204020203" pitchFamily="34" charset="0"/>
                        </a:rPr>
                        <a:t>Огноо</a:t>
                      </a:r>
                      <a:endParaRPr lang="en-US" sz="1400" dirty="0"/>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lang="en-US" dirty="0"/>
                    </a:p>
                  </a:txBody>
                  <a:tcPr marL="4710" marR="4710" marT="47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03478775"/>
                  </a:ext>
                </a:extLst>
              </a:tr>
            </a:tbl>
          </a:graphicData>
        </a:graphic>
      </p:graphicFrame>
      <p:sp>
        <p:nvSpPr>
          <p:cNvPr id="5" name="Slide Number Placeholder 4"/>
          <p:cNvSpPr>
            <a:spLocks noGrp="1"/>
          </p:cNvSpPr>
          <p:nvPr>
            <p:ph type="sldNum" sz="quarter" idx="12"/>
          </p:nvPr>
        </p:nvSpPr>
        <p:spPr/>
        <p:txBody>
          <a:bodyPr/>
          <a:lstStyle/>
          <a:p>
            <a:fld id="{6F549C1C-0460-4749-B620-0EED6DDA3B61}"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60401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mn-MN" b="1" dirty="0">
                <a:solidFill>
                  <a:schemeClr val="tx2"/>
                </a:solidFill>
                <a:ea typeface="Segoe UI Black" panose="020B0A02040204020203" pitchFamily="34" charset="0"/>
                <a:cs typeface="Segoe UI Light" panose="020B0502040204020203" pitchFamily="34" charset="0"/>
              </a:rPr>
              <a:t>ОНХС-г</a:t>
            </a:r>
            <a:r>
              <a:rPr lang="en-US" b="1" dirty="0">
                <a:solidFill>
                  <a:schemeClr val="tx2"/>
                </a:solidFill>
                <a:ea typeface="Segoe UI Black" panose="020B0A02040204020203" pitchFamily="34" charset="0"/>
                <a:cs typeface="Segoe UI Light" panose="020B0502040204020203" pitchFamily="34" charset="0"/>
              </a:rPr>
              <a:t> </a:t>
            </a:r>
            <a:r>
              <a:rPr lang="mn-MN" b="1" dirty="0">
                <a:solidFill>
                  <a:schemeClr val="tx2"/>
                </a:solidFill>
                <a:ea typeface="Segoe UI Black" panose="020B0A02040204020203" pitchFamily="34" charset="0"/>
                <a:cs typeface="Segoe UI Light" panose="020B0502040204020203" pitchFamily="34" charset="0"/>
              </a:rPr>
              <a:t>иргэдийн</a:t>
            </a:r>
            <a:r>
              <a:rPr lang="en-US" b="1" dirty="0">
                <a:solidFill>
                  <a:schemeClr val="tx2"/>
                </a:solidFill>
                <a:ea typeface="Segoe UI Black" panose="020B0A02040204020203" pitchFamily="34" charset="0"/>
                <a:cs typeface="Segoe UI Light" panose="020B0502040204020203" pitchFamily="34" charset="0"/>
              </a:rPr>
              <a:t> </a:t>
            </a:r>
            <a:r>
              <a:rPr lang="mn-MN" b="1" dirty="0">
                <a:solidFill>
                  <a:schemeClr val="tx2"/>
                </a:solidFill>
                <a:ea typeface="Segoe UI Black" panose="020B0A02040204020203" pitchFamily="34" charset="0"/>
                <a:cs typeface="Segoe UI Light" panose="020B0502040204020203" pitchFamily="34" charset="0"/>
              </a:rPr>
              <a:t>оролцоотой</a:t>
            </a:r>
            <a:r>
              <a:rPr lang="en-US" b="1" dirty="0">
                <a:solidFill>
                  <a:schemeClr val="tx2"/>
                </a:solidFill>
                <a:ea typeface="Segoe UI Black" panose="020B0A02040204020203" pitchFamily="34" charset="0"/>
                <a:cs typeface="Segoe UI Light" panose="020B0502040204020203" pitchFamily="34" charset="0"/>
              </a:rPr>
              <a:t> </a:t>
            </a:r>
            <a:r>
              <a:rPr lang="mn-MN" b="1" dirty="0">
                <a:solidFill>
                  <a:schemeClr val="tx2"/>
                </a:solidFill>
                <a:ea typeface="Segoe UI Black" panose="020B0A02040204020203" pitchFamily="34" charset="0"/>
                <a:cs typeface="Segoe UI Light" panose="020B0502040204020203" pitchFamily="34" charset="0"/>
              </a:rPr>
              <a:t>төлөвлөх</a:t>
            </a:r>
            <a:endParaRPr lang="mn-MN" dirty="0"/>
          </a:p>
        </p:txBody>
      </p:sp>
      <p:graphicFrame>
        <p:nvGraphicFramePr>
          <p:cNvPr id="4" name="Content Placeholder 3"/>
          <p:cNvGraphicFramePr>
            <a:graphicFrameLocks noGrp="1"/>
          </p:cNvGraphicFramePr>
          <p:nvPr>
            <p:ph idx="1"/>
            <p:extLst/>
          </p:nvPr>
        </p:nvGraphicFramePr>
        <p:xfrm>
          <a:off x="838884" y="1825625"/>
          <a:ext cx="10534282" cy="4350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24298" y="1928802"/>
            <a:ext cx="3643338" cy="523220"/>
          </a:xfrm>
          <a:prstGeom prst="rect">
            <a:avLst/>
          </a:prstGeom>
          <a:noFill/>
        </p:spPr>
        <p:txBody>
          <a:bodyPr wrap="square" rtlCol="0">
            <a:spAutoFit/>
          </a:bodyPr>
          <a:lstStyle/>
          <a:p>
            <a:r>
              <a:rPr lang="mn-MN" sz="2800" b="1" dirty="0">
                <a:solidFill>
                  <a:prstClr val="black"/>
                </a:solidFill>
              </a:rPr>
              <a:t>Багийн түвшинд</a:t>
            </a:r>
            <a:endParaRPr lang="en-US" sz="2800" b="1" dirty="0">
              <a:solidFill>
                <a:prstClr val="black"/>
              </a:solidFill>
            </a:endParaRPr>
          </a:p>
        </p:txBody>
      </p:sp>
      <p:sp>
        <p:nvSpPr>
          <p:cNvPr id="8" name="Slide Number Placeholder 7"/>
          <p:cNvSpPr>
            <a:spLocks noGrp="1"/>
          </p:cNvSpPr>
          <p:nvPr>
            <p:ph type="sldNum" sz="quarter" idx="12"/>
          </p:nvPr>
        </p:nvSpPr>
        <p:spPr/>
        <p:txBody>
          <a:bodyPr/>
          <a:lstStyle/>
          <a:p>
            <a:fld id="{6F549C1C-0460-4749-B620-0EED6DDA3B61}"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91205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13" y="215886"/>
            <a:ext cx="10514231" cy="1069975"/>
          </a:xfrm>
        </p:spPr>
        <p:txBody>
          <a:bodyPr>
            <a:normAutofit fontScale="90000"/>
          </a:bodyPr>
          <a:lstStyle/>
          <a:p>
            <a:r>
              <a:rPr lang="mn-MN" dirty="0" smtClean="0">
                <a:latin typeface="Times New Roman" panose="02020603050405020304" pitchFamily="18" charset="0"/>
                <a:cs typeface="Times New Roman" panose="02020603050405020304" pitchFamily="18" charset="0"/>
              </a:rPr>
              <a:t>Олон нийтийн оролцоотой төлөвлөлтийн гарын авлагын агуулга</a:t>
            </a:r>
            <a:endParaRPr lang="mn-MN"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E26EABA5-8E0C-4129-B808-ABBFF9DACA62}"/>
              </a:ext>
            </a:extLst>
          </p:cNvPr>
          <p:cNvSpPr txBox="1">
            <a:spLocks noGrp="1"/>
          </p:cNvSpPr>
          <p:nvPr>
            <p:ph idx="1"/>
          </p:nvPr>
        </p:nvSpPr>
        <p:spPr>
          <a:xfrm>
            <a:off x="1309654" y="1571612"/>
            <a:ext cx="9715568" cy="4662558"/>
          </a:xfrm>
          <a:prstGeom prst="rect">
            <a:avLst/>
          </a:prstGeom>
          <a:noFill/>
        </p:spPr>
        <p:txBody>
          <a:bodyPr wrap="square" rtlCol="0">
            <a:spAutoFit/>
          </a:bodyPr>
          <a:lstStyle/>
          <a:p>
            <a:pPr marL="0" indent="0">
              <a:lnSpc>
                <a:spcPct val="114000"/>
              </a:lnSpc>
              <a:buNone/>
            </a:pPr>
            <a:r>
              <a:rPr lang="mn-MN" sz="1600" b="1" dirty="0">
                <a:latin typeface="Times New Roman" panose="02020603050405020304" pitchFamily="18" charset="0"/>
                <a:cs typeface="Times New Roman" panose="02020603050405020304" pitchFamily="18" charset="0"/>
              </a:rPr>
              <a:t>1. Багийн түвшинд иргэдийн оролцоог хангах бэлтгэл үе шат</a:t>
            </a:r>
          </a:p>
          <a:p>
            <a:pPr marL="457092" lvl="1" indent="0">
              <a:lnSpc>
                <a:spcPct val="114000"/>
              </a:lnSpc>
              <a:buNone/>
            </a:pPr>
            <a:r>
              <a:rPr lang="mn-MN" sz="1600" dirty="0">
                <a:latin typeface="Times New Roman" panose="02020603050405020304" pitchFamily="18" charset="0"/>
                <a:cs typeface="Times New Roman" panose="02020603050405020304" pitchFamily="18" charset="0"/>
              </a:rPr>
              <a:t>1.1</a:t>
            </a:r>
            <a:r>
              <a:rPr lang="mn-MN" sz="1600" b="1" dirty="0">
                <a:latin typeface="Times New Roman" panose="02020603050405020304" pitchFamily="18" charset="0"/>
                <a:cs typeface="Times New Roman" panose="02020603050405020304" pitchFamily="18" charset="0"/>
              </a:rPr>
              <a:t> </a:t>
            </a:r>
            <a:r>
              <a:rPr lang="mn-MN" sz="1600" dirty="0">
                <a:latin typeface="Times New Roman" panose="02020603050405020304" pitchFamily="18" charset="0"/>
                <a:cs typeface="Times New Roman" panose="02020603050405020304" pitchFamily="18" charset="0"/>
              </a:rPr>
              <a:t>Оролцоог хангах ажлын төлөвлөлт</a:t>
            </a:r>
          </a:p>
          <a:p>
            <a:pPr marL="457092" lvl="1" indent="0">
              <a:lnSpc>
                <a:spcPct val="114000"/>
              </a:lnSpc>
              <a:buNone/>
            </a:pPr>
            <a:r>
              <a:rPr lang="mn-MN" sz="1600" dirty="0">
                <a:latin typeface="Times New Roman" panose="02020603050405020304" pitchFamily="18" charset="0"/>
                <a:cs typeface="Times New Roman" panose="02020603050405020304" pitchFamily="18" charset="0"/>
              </a:rPr>
              <a:t>1.2</a:t>
            </a:r>
            <a:r>
              <a:rPr lang="en-US" sz="1600" dirty="0">
                <a:latin typeface="Times New Roman" panose="02020603050405020304" pitchFamily="18" charset="0"/>
                <a:cs typeface="Times New Roman" panose="02020603050405020304" pitchFamily="18" charset="0"/>
              </a:rPr>
              <a:t> </a:t>
            </a:r>
            <a:r>
              <a:rPr lang="mn-MN" sz="1600" dirty="0">
                <a:latin typeface="Times New Roman" panose="02020603050405020304" pitchFamily="18" charset="0"/>
                <a:cs typeface="Times New Roman" panose="02020603050405020304" pitchFamily="18" charset="0"/>
              </a:rPr>
              <a:t>Иргэдийг мэдээллээр хангах үе шат</a:t>
            </a:r>
            <a:endParaRPr lang="en-US" sz="1600" b="1" dirty="0">
              <a:latin typeface="Times New Roman" panose="02020603050405020304" pitchFamily="18" charset="0"/>
              <a:cs typeface="Times New Roman" panose="02020603050405020304" pitchFamily="18" charset="0"/>
            </a:endParaRPr>
          </a:p>
          <a:p>
            <a:pPr marL="0" indent="0">
              <a:lnSpc>
                <a:spcPct val="114000"/>
              </a:lnSpc>
              <a:buNone/>
            </a:pPr>
            <a:r>
              <a:rPr lang="mn-MN" sz="1600" b="1" dirty="0">
                <a:latin typeface="Times New Roman" panose="02020603050405020304" pitchFamily="18" charset="0"/>
                <a:cs typeface="Times New Roman" panose="02020603050405020304" pitchFamily="18" charset="0"/>
              </a:rPr>
              <a:t>2. Иргэдийн саналыг авах үе шат</a:t>
            </a:r>
            <a:endParaRPr lang="en-US" sz="1600" dirty="0">
              <a:latin typeface="Times New Roman" panose="02020603050405020304" pitchFamily="18" charset="0"/>
              <a:cs typeface="Times New Roman" panose="02020603050405020304" pitchFamily="18" charset="0"/>
            </a:endParaRPr>
          </a:p>
          <a:p>
            <a:pPr marL="457092" lvl="1" indent="0">
              <a:lnSpc>
                <a:spcPct val="114000"/>
              </a:lnSpc>
              <a:buNone/>
            </a:pPr>
            <a:r>
              <a:rPr lang="mn-MN" sz="1600" dirty="0">
                <a:latin typeface="Times New Roman" panose="02020603050405020304" pitchFamily="18" charset="0"/>
                <a:cs typeface="Times New Roman" panose="02020603050405020304" pitchFamily="18" charset="0"/>
              </a:rPr>
              <a:t>2.1</a:t>
            </a:r>
            <a:r>
              <a:rPr lang="mn-MN" sz="1600" b="1" dirty="0">
                <a:latin typeface="Times New Roman" panose="02020603050405020304" pitchFamily="18" charset="0"/>
                <a:cs typeface="Times New Roman" panose="02020603050405020304" pitchFamily="18" charset="0"/>
              </a:rPr>
              <a:t> </a:t>
            </a:r>
            <a:r>
              <a:rPr lang="mn-MN" sz="1600" dirty="0">
                <a:latin typeface="Times New Roman" panose="02020603050405020304" pitchFamily="18" charset="0"/>
                <a:cs typeface="Times New Roman" panose="02020603050405020304" pitchFamily="18" charset="0"/>
              </a:rPr>
              <a:t>Иргэдээс санал авах хэлбэр, санал авах ажлын зохион байгуулалт</a:t>
            </a:r>
            <a:endParaRPr lang="en-US" sz="1600" dirty="0">
              <a:latin typeface="Times New Roman" panose="02020603050405020304" pitchFamily="18" charset="0"/>
              <a:cs typeface="Times New Roman" panose="02020603050405020304" pitchFamily="18" charset="0"/>
            </a:endParaRPr>
          </a:p>
          <a:p>
            <a:pPr marL="457092" lvl="1" indent="0">
              <a:lnSpc>
                <a:spcPct val="114000"/>
              </a:lnSpc>
              <a:buNone/>
            </a:pPr>
            <a:r>
              <a:rPr lang="mn-MN" sz="1600" dirty="0">
                <a:latin typeface="Times New Roman" panose="02020603050405020304" pitchFamily="18" charset="0"/>
                <a:cs typeface="Times New Roman" panose="02020603050405020304" pitchFamily="18" charset="0"/>
              </a:rPr>
              <a:t>2.2 Иргэдээс авсан саналыг нэгтгэх үйл явц</a:t>
            </a:r>
            <a:endParaRPr lang="en-US" sz="1600" dirty="0">
              <a:latin typeface="Times New Roman" panose="02020603050405020304" pitchFamily="18" charset="0"/>
              <a:cs typeface="Times New Roman" panose="02020603050405020304" pitchFamily="18" charset="0"/>
            </a:endParaRPr>
          </a:p>
          <a:p>
            <a:pPr marL="457092" lvl="1" indent="0">
              <a:lnSpc>
                <a:spcPct val="114000"/>
              </a:lnSpc>
              <a:buNone/>
            </a:pPr>
            <a:r>
              <a:rPr lang="mn-MN" sz="1600" dirty="0">
                <a:latin typeface="Times New Roman" panose="02020603050405020304" pitchFamily="18" charset="0"/>
                <a:cs typeface="Times New Roman" panose="02020603050405020304" pitchFamily="18" charset="0"/>
              </a:rPr>
              <a:t>2.3</a:t>
            </a:r>
            <a:r>
              <a:rPr lang="en-US" sz="1600" dirty="0">
                <a:latin typeface="Times New Roman" panose="02020603050405020304" pitchFamily="18" charset="0"/>
                <a:cs typeface="Times New Roman" panose="02020603050405020304" pitchFamily="18" charset="0"/>
              </a:rPr>
              <a:t> </a:t>
            </a:r>
            <a:r>
              <a:rPr lang="mn-MN" sz="1600" dirty="0">
                <a:latin typeface="Times New Roman" panose="02020603050405020304" pitchFamily="18" charset="0"/>
                <a:cs typeface="Times New Roman" panose="02020603050405020304" pitchFamily="18" charset="0"/>
              </a:rPr>
              <a:t>Төслийн саналын урьдчилсан жагсаалт бэлтгэх нь</a:t>
            </a:r>
            <a:endParaRPr lang="en-US" sz="1600" b="1" dirty="0">
              <a:latin typeface="Times New Roman" panose="02020603050405020304" pitchFamily="18" charset="0"/>
              <a:cs typeface="Times New Roman" panose="02020603050405020304" pitchFamily="18" charset="0"/>
            </a:endParaRPr>
          </a:p>
          <a:p>
            <a:pPr marL="0" indent="0">
              <a:lnSpc>
                <a:spcPct val="114000"/>
              </a:lnSpc>
              <a:buNone/>
            </a:pPr>
            <a:r>
              <a:rPr lang="mn-MN" sz="1600" b="1" dirty="0">
                <a:latin typeface="Times New Roman" panose="02020603050405020304" pitchFamily="18" charset="0"/>
                <a:cs typeface="Times New Roman" panose="02020603050405020304" pitchFamily="18" charset="0"/>
              </a:rPr>
              <a:t>3. Багийн иргэдийн нийтийн хурлаар төслийг хэлэлцэн батлах үе шат</a:t>
            </a:r>
            <a:endParaRPr lang="en-US" sz="1600" dirty="0">
              <a:latin typeface="Times New Roman" panose="02020603050405020304" pitchFamily="18" charset="0"/>
              <a:cs typeface="Times New Roman" panose="02020603050405020304" pitchFamily="18" charset="0"/>
            </a:endParaRPr>
          </a:p>
          <a:p>
            <a:pPr marL="457092" lvl="1" indent="0">
              <a:lnSpc>
                <a:spcPct val="114000"/>
              </a:lnSpc>
              <a:buNone/>
            </a:pPr>
            <a:r>
              <a:rPr lang="mn-MN" sz="16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.1 </a:t>
            </a:r>
            <a:r>
              <a:rPr lang="mn-MN" sz="1600" dirty="0" err="1">
                <a:latin typeface="Times New Roman" panose="02020603050405020304" pitchFamily="18" charset="0"/>
                <a:cs typeface="Times New Roman" panose="02020603050405020304" pitchFamily="18" charset="0"/>
              </a:rPr>
              <a:t>ИНХ</a:t>
            </a:r>
            <a:r>
              <a:rPr lang="mn-MN" sz="1600" dirty="0">
                <a:latin typeface="Times New Roman" panose="02020603050405020304" pitchFamily="18" charset="0"/>
                <a:cs typeface="Times New Roman" panose="02020603050405020304" pitchFamily="18" charset="0"/>
              </a:rPr>
              <a:t>-ын хүчин төгөлдөр байдал, иргэдийн оролцоог хангах нь</a:t>
            </a:r>
            <a:endParaRPr lang="en-US" sz="1600" dirty="0">
              <a:latin typeface="Times New Roman" panose="02020603050405020304" pitchFamily="18" charset="0"/>
              <a:cs typeface="Times New Roman" panose="02020603050405020304" pitchFamily="18" charset="0"/>
            </a:endParaRPr>
          </a:p>
          <a:p>
            <a:pPr marL="457092" lvl="1" indent="0">
              <a:lnSpc>
                <a:spcPct val="114000"/>
              </a:lnSpc>
              <a:buNone/>
            </a:pPr>
            <a:r>
              <a:rPr lang="en-US" sz="1600" dirty="0">
                <a:latin typeface="Times New Roman" panose="02020603050405020304" pitchFamily="18" charset="0"/>
                <a:cs typeface="Times New Roman" panose="02020603050405020304" pitchFamily="18" charset="0"/>
              </a:rPr>
              <a:t>3.2 </a:t>
            </a:r>
            <a:r>
              <a:rPr lang="mn-MN" sz="1600">
                <a:latin typeface="Times New Roman" panose="02020603050405020304" pitchFamily="18" charset="0"/>
                <a:cs typeface="Times New Roman" panose="02020603050405020304" pitchFamily="18" charset="0"/>
              </a:rPr>
              <a:t>Төслийг ач холбогдолоор нь эрэмбэлэх </a:t>
            </a:r>
            <a:endParaRPr lang="en-US" sz="1600" dirty="0">
              <a:latin typeface="Times New Roman" panose="02020603050405020304" pitchFamily="18" charset="0"/>
              <a:cs typeface="Times New Roman" panose="02020603050405020304" pitchFamily="18" charset="0"/>
            </a:endParaRPr>
          </a:p>
          <a:p>
            <a:pPr marL="457092" lvl="1" indent="0">
              <a:lnSpc>
                <a:spcPct val="114000"/>
              </a:lnSpc>
              <a:buNone/>
            </a:pPr>
            <a:r>
              <a:rPr lang="en-US" sz="1600" dirty="0">
                <a:latin typeface="Times New Roman" panose="02020603050405020304" pitchFamily="18" charset="0"/>
                <a:cs typeface="Times New Roman" panose="02020603050405020304" pitchFamily="18" charset="0"/>
              </a:rPr>
              <a:t>3.3 </a:t>
            </a:r>
            <a:r>
              <a:rPr lang="mn-MN" sz="1600" dirty="0">
                <a:latin typeface="Times New Roman" panose="02020603050405020304" pitchFamily="18" charset="0"/>
                <a:cs typeface="Times New Roman" panose="02020603050405020304" pitchFamily="18" charset="0"/>
              </a:rPr>
              <a:t>Эрэмбэлсэн төслийн жагсаалтыг танилцуулан батлах нь</a:t>
            </a:r>
            <a:endParaRPr lang="en-US" sz="1600" b="1" dirty="0">
              <a:latin typeface="Times New Roman" panose="02020603050405020304" pitchFamily="18" charset="0"/>
              <a:cs typeface="Times New Roman" panose="02020603050405020304" pitchFamily="18" charset="0"/>
            </a:endParaRPr>
          </a:p>
          <a:p>
            <a:pPr marL="0" indent="0">
              <a:lnSpc>
                <a:spcPct val="114000"/>
              </a:lnSpc>
              <a:buNone/>
            </a:pPr>
            <a:r>
              <a:rPr lang="en-US" sz="1600" b="1" dirty="0">
                <a:latin typeface="Times New Roman" panose="02020603050405020304" pitchFamily="18" charset="0"/>
                <a:cs typeface="Times New Roman" panose="02020603050405020304" pitchFamily="18" charset="0"/>
              </a:rPr>
              <a:t>4. </a:t>
            </a:r>
            <a:r>
              <a:rPr lang="mn-MN" sz="1600" b="1" dirty="0" err="1">
                <a:latin typeface="Times New Roman" panose="02020603050405020304" pitchFamily="18" charset="0"/>
                <a:cs typeface="Times New Roman" panose="02020603050405020304" pitchFamily="18" charset="0"/>
              </a:rPr>
              <a:t>ИНХ</a:t>
            </a:r>
            <a:r>
              <a:rPr lang="mn-MN" sz="1600" b="1" dirty="0">
                <a:latin typeface="Times New Roman" panose="02020603050405020304" pitchFamily="18" charset="0"/>
                <a:cs typeface="Times New Roman" panose="02020603050405020304" pitchFamily="18" charset="0"/>
              </a:rPr>
              <a:t>-ын шийдвэрийг сумын ЗДТГ-т хүргүүлэх, багийн иргэдэд мэдээлэх </a:t>
            </a:r>
            <a:endParaRPr lang="en-US" sz="1600" b="1" dirty="0">
              <a:latin typeface="Times New Roman" panose="02020603050405020304" pitchFamily="18" charset="0"/>
              <a:cs typeface="Times New Roman" panose="02020603050405020304" pitchFamily="18" charset="0"/>
            </a:endParaRPr>
          </a:p>
          <a:p>
            <a:pPr marL="457092" lvl="1" indent="0">
              <a:lnSpc>
                <a:spcPct val="114000"/>
              </a:lnSpc>
              <a:buNone/>
            </a:pPr>
            <a:r>
              <a:rPr lang="en-US" sz="1600" dirty="0">
                <a:latin typeface="Times New Roman" panose="02020603050405020304" pitchFamily="18" charset="0"/>
                <a:cs typeface="Times New Roman" panose="02020603050405020304" pitchFamily="18" charset="0"/>
              </a:rPr>
              <a:t>4.1 </a:t>
            </a:r>
            <a:r>
              <a:rPr lang="mn-MN" sz="1600" dirty="0" err="1">
                <a:latin typeface="Times New Roman" panose="02020603050405020304" pitchFamily="18" charset="0"/>
                <a:cs typeface="Times New Roman" panose="02020603050405020304" pitchFamily="18" charset="0"/>
              </a:rPr>
              <a:t>ИНХ</a:t>
            </a:r>
            <a:r>
              <a:rPr lang="mn-MN" sz="1600" dirty="0">
                <a:latin typeface="Times New Roman" panose="02020603050405020304" pitchFamily="18" charset="0"/>
                <a:cs typeface="Times New Roman" panose="02020603050405020304" pitchFamily="18" charset="0"/>
              </a:rPr>
              <a:t>-ын шийдвэрийг сумын ЗДТГ-т хүргүүлэх</a:t>
            </a:r>
            <a:endParaRPr lang="en-US" sz="1600" dirty="0">
              <a:latin typeface="Times New Roman" panose="02020603050405020304" pitchFamily="18" charset="0"/>
              <a:cs typeface="Times New Roman" panose="02020603050405020304" pitchFamily="18" charset="0"/>
            </a:endParaRPr>
          </a:p>
          <a:p>
            <a:pPr marL="457092" lvl="1" indent="0">
              <a:lnSpc>
                <a:spcPct val="114000"/>
              </a:lnSpc>
              <a:buNone/>
            </a:pPr>
            <a:r>
              <a:rPr lang="en-US" sz="1600" dirty="0">
                <a:latin typeface="Times New Roman" panose="02020603050405020304" pitchFamily="18" charset="0"/>
                <a:cs typeface="Times New Roman" panose="02020603050405020304" pitchFamily="18" charset="0"/>
              </a:rPr>
              <a:t>4.2 </a:t>
            </a:r>
            <a:r>
              <a:rPr lang="mn-MN" sz="1600" dirty="0" err="1">
                <a:latin typeface="Times New Roman" panose="02020603050405020304" pitchFamily="18" charset="0"/>
                <a:cs typeface="Times New Roman" panose="02020603050405020304" pitchFamily="18" charset="0"/>
              </a:rPr>
              <a:t>ИНХ</a:t>
            </a:r>
            <a:r>
              <a:rPr lang="mn-MN" sz="1600" dirty="0">
                <a:latin typeface="Times New Roman" panose="02020603050405020304" pitchFamily="18" charset="0"/>
                <a:cs typeface="Times New Roman" panose="02020603050405020304" pitchFamily="18" charset="0"/>
              </a:rPr>
              <a:t>-ын шийдвэрийг багийн иргэдэд мэдээлэх</a:t>
            </a:r>
            <a:endParaRPr lang="en-US" sz="16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6F549C1C-0460-4749-B620-0EED6DDA3B61}"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020531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Newspaper">
            <a:extLst>
              <a:ext uri="{FF2B5EF4-FFF2-40B4-BE49-F238E27FC236}">
                <a16:creationId xmlns:a16="http://schemas.microsoft.com/office/drawing/2014/main" xmlns="" id="{F4D970BA-A993-4F15-81F3-09ED2E0FB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00540" y="3194465"/>
            <a:ext cx="1776232" cy="1067017"/>
          </a:xfrm>
          <a:prstGeom prst="rect">
            <a:avLst/>
          </a:prstGeom>
        </p:spPr>
      </p:pic>
      <p:pic>
        <p:nvPicPr>
          <p:cNvPr id="8" name="Graphic 7" descr="Teacher">
            <a:extLst>
              <a:ext uri="{FF2B5EF4-FFF2-40B4-BE49-F238E27FC236}">
                <a16:creationId xmlns:a16="http://schemas.microsoft.com/office/drawing/2014/main" xmlns="" id="{E0FB33A6-6CF9-4123-AF20-10C96D57C4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612570" y="2792162"/>
            <a:ext cx="2274623" cy="1902719"/>
          </a:xfrm>
          <a:prstGeom prst="rect">
            <a:avLst/>
          </a:prstGeom>
        </p:spPr>
      </p:pic>
      <p:sp>
        <p:nvSpPr>
          <p:cNvPr id="4" name="TextBox 3">
            <a:extLst>
              <a:ext uri="{FF2B5EF4-FFF2-40B4-BE49-F238E27FC236}">
                <a16:creationId xmlns:a16="http://schemas.microsoft.com/office/drawing/2014/main" xmlns="" id="{E26EABA5-8E0C-4129-B808-ABBFF9DACA62}"/>
              </a:ext>
            </a:extLst>
          </p:cNvPr>
          <p:cNvSpPr txBox="1"/>
          <p:nvPr/>
        </p:nvSpPr>
        <p:spPr>
          <a:xfrm>
            <a:off x="964231" y="2525330"/>
            <a:ext cx="5266871" cy="338554"/>
          </a:xfrm>
          <a:prstGeom prst="rect">
            <a:avLst/>
          </a:prstGeom>
          <a:noFill/>
        </p:spPr>
        <p:txBody>
          <a:bodyPr wrap="square" rtlCol="0">
            <a:spAutoFit/>
          </a:bodyPr>
          <a:lstStyle/>
          <a:p>
            <a:r>
              <a:rPr lang="mn-MN" sz="1600" b="1" dirty="0">
                <a:solidFill>
                  <a:prstClr val="black"/>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1.1  ОРОЛЦООГ ХАНГАХ АЖЛЫН ТӨЛӨВЛӨЛТ</a:t>
            </a:r>
            <a:endParaRPr lang="en-US" sz="1600" b="1" dirty="0">
              <a:solidFill>
                <a:prstClr val="black"/>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52837990-899E-4F20-BA7C-D6925490238C}"/>
              </a:ext>
            </a:extLst>
          </p:cNvPr>
          <p:cNvSpPr txBox="1"/>
          <p:nvPr/>
        </p:nvSpPr>
        <p:spPr>
          <a:xfrm>
            <a:off x="809588" y="642918"/>
            <a:ext cx="10253708" cy="400110"/>
          </a:xfrm>
          <a:prstGeom prst="rect">
            <a:avLst/>
          </a:prstGeom>
          <a:noFill/>
        </p:spPr>
        <p:txBody>
          <a:bodyPr wrap="square" rtlCol="0" anchor="ctr">
            <a:spAutoFit/>
          </a:bodyPr>
          <a:lstStyle/>
          <a:p>
            <a:r>
              <a:rPr lang="en-US" sz="2000" b="1" dirty="0">
                <a:solidFill>
                  <a:srgbClr val="0070C0"/>
                </a:solidFill>
                <a:latin typeface="Segoe UI Black" panose="020B0A02040204020203" pitchFamily="34" charset="0"/>
                <a:ea typeface="Segoe UI Black" panose="020B0A02040204020203" pitchFamily="34" charset="0"/>
                <a:cs typeface="Segoe UI Light" panose="020B0502040204020203" pitchFamily="34" charset="0"/>
              </a:rPr>
              <a:t>1. </a:t>
            </a:r>
            <a:r>
              <a:rPr lang="mn-MN" sz="2000" b="1" dirty="0">
                <a:solidFill>
                  <a:srgbClr val="0070C0"/>
                </a:solidFill>
                <a:latin typeface="Segoe UI Black" panose="020B0A02040204020203" pitchFamily="34" charset="0"/>
                <a:ea typeface="Segoe UI Black" panose="020B0A02040204020203" pitchFamily="34" charset="0"/>
                <a:cs typeface="Segoe UI Light" panose="020B0502040204020203" pitchFamily="34" charset="0"/>
              </a:rPr>
              <a:t>БАГИЙН ТҮВШИНД ИРГЭДИЙН ОРОЛЦООГ ХАНГАХ БЭЛТГЭЛ АЖЛУУД:</a:t>
            </a:r>
            <a:endParaRPr lang="en-US" sz="2000" b="1" dirty="0">
              <a:solidFill>
                <a:srgbClr val="0070C0"/>
              </a:solidFill>
              <a:latin typeface="Segoe UI Black" panose="020B0A02040204020203" pitchFamily="34" charset="0"/>
              <a:ea typeface="Segoe UI Black" panose="020B0A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xmlns="" id="{B9256735-E767-47C8-B3BA-1A686B447EEB}"/>
              </a:ext>
            </a:extLst>
          </p:cNvPr>
          <p:cNvSpPr txBox="1"/>
          <p:nvPr/>
        </p:nvSpPr>
        <p:spPr>
          <a:xfrm>
            <a:off x="1115044" y="4694880"/>
            <a:ext cx="5357882" cy="1520416"/>
          </a:xfrm>
          <a:prstGeom prst="rect">
            <a:avLst/>
          </a:prstGeom>
          <a:solidFill>
            <a:srgbClr val="0091C4"/>
          </a:solidFill>
        </p:spPr>
        <p:txBody>
          <a:bodyPr wrap="square" rtlCol="0" anchor="ctr">
            <a:spAutoFit/>
          </a:bodyPr>
          <a:lstStyle/>
          <a:p>
            <a:endParaRPr lang="mn-MN" sz="160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endParaRPr>
          </a:p>
          <a:p>
            <a:pPr>
              <a:lnSpc>
                <a:spcPct val="120000"/>
              </a:lnSpc>
            </a:pPr>
            <a:r>
              <a:rPr lang="mn-MN" sz="160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t>Багийн Засаг даргын хариуцан зохион байгуулах </a:t>
            </a:r>
            <a:br>
              <a:rPr lang="mn-MN" sz="160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br>
            <a:r>
              <a:rPr lang="mn-MN" sz="160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t>үйл ажиллагаанд дараах хүмүүс хамтарч, тусалж болно.</a:t>
            </a:r>
          </a:p>
          <a:p>
            <a:pPr>
              <a:lnSpc>
                <a:spcPct val="120000"/>
              </a:lnSpc>
            </a:pPr>
            <a:r>
              <a:rPr lang="mn-MN" sz="160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t> </a:t>
            </a:r>
            <a:endParaRPr lang="en-US" sz="160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endParaRPr>
          </a:p>
        </p:txBody>
      </p:sp>
      <p:sp>
        <p:nvSpPr>
          <p:cNvPr id="15" name="Rectangle 14">
            <a:extLst>
              <a:ext uri="{FF2B5EF4-FFF2-40B4-BE49-F238E27FC236}">
                <a16:creationId xmlns:a16="http://schemas.microsoft.com/office/drawing/2014/main" xmlns="" id="{7ACB3935-A688-416E-A2CF-E90D3DE78A55}"/>
              </a:ext>
            </a:extLst>
          </p:cNvPr>
          <p:cNvSpPr/>
          <p:nvPr/>
        </p:nvSpPr>
        <p:spPr>
          <a:xfrm>
            <a:off x="7816421" y="4748729"/>
            <a:ext cx="3401518" cy="1569660"/>
          </a:xfrm>
          <a:prstGeom prst="rect">
            <a:avLst/>
          </a:prstGeom>
        </p:spPr>
        <p:txBody>
          <a:bodyPr wrap="square">
            <a:spAutoFit/>
          </a:bodyPr>
          <a:lstStyle/>
          <a:p>
            <a:pPr marL="183280" indent="-183280">
              <a:lnSpc>
                <a:spcPct val="150000"/>
              </a:lnSpc>
              <a:buFont typeface="Arial" panose="020B0604020202020204" pitchFamily="34" charset="0"/>
              <a:buChar char="•"/>
            </a:pPr>
            <a:r>
              <a:rPr lang="mn-MN" sz="1600" b="1" dirty="0">
                <a:solidFill>
                  <a:prstClr val="black"/>
                </a:solidFill>
                <a:latin typeface="Segoe UI Light" panose="020B0502040204020203" pitchFamily="34" charset="0"/>
                <a:ea typeface="Segoe UI Black" panose="020B0A02040204020203" pitchFamily="34" charset="0"/>
                <a:cs typeface="Segoe UI Light" panose="020B0502040204020203" pitchFamily="34" charset="0"/>
              </a:rPr>
              <a:t>ИТХ-ын сонгогдсон төлөөлөгчид</a:t>
            </a:r>
            <a:endParaRPr lang="en-US" sz="1600" b="1" dirty="0">
              <a:solidFill>
                <a:prstClr val="black"/>
              </a:solidFill>
              <a:latin typeface="Segoe UI Light" panose="020B0502040204020203" pitchFamily="34" charset="0"/>
              <a:ea typeface="Segoe UI Black" panose="020B0A02040204020203" pitchFamily="34" charset="0"/>
              <a:cs typeface="Segoe UI Light" panose="020B0502040204020203" pitchFamily="34" charset="0"/>
            </a:endParaRPr>
          </a:p>
          <a:p>
            <a:pPr marL="183280" indent="-183280">
              <a:lnSpc>
                <a:spcPct val="150000"/>
              </a:lnSpc>
              <a:buFont typeface="Arial" panose="020B0604020202020204" pitchFamily="34" charset="0"/>
              <a:buChar char="•"/>
            </a:pPr>
            <a:r>
              <a:rPr lang="mn-MN" sz="1600" b="1" dirty="0">
                <a:solidFill>
                  <a:prstClr val="black"/>
                </a:solidFill>
                <a:latin typeface="Segoe UI Light" panose="020B0502040204020203" pitchFamily="34" charset="0"/>
                <a:ea typeface="Segoe UI Black" panose="020B0A02040204020203" pitchFamily="34" charset="0"/>
                <a:cs typeface="Segoe UI Light" panose="020B0502040204020203" pitchFamily="34" charset="0"/>
              </a:rPr>
              <a:t>Багийн </a:t>
            </a:r>
            <a:r>
              <a:rPr lang="mn-MN" sz="1600" b="1" dirty="0" err="1">
                <a:solidFill>
                  <a:prstClr val="black"/>
                </a:solidFill>
                <a:latin typeface="Segoe UI Light" panose="020B0502040204020203" pitchFamily="34" charset="0"/>
                <a:ea typeface="Segoe UI Black" panose="020B0A02040204020203" pitchFamily="34" charset="0"/>
                <a:cs typeface="Segoe UI Light" panose="020B0502040204020203" pitchFamily="34" charset="0"/>
              </a:rPr>
              <a:t>ИНХ</a:t>
            </a:r>
            <a:r>
              <a:rPr lang="mn-MN" sz="1600" b="1" dirty="0">
                <a:solidFill>
                  <a:prstClr val="black"/>
                </a:solidFill>
                <a:latin typeface="Segoe UI Light" panose="020B0502040204020203" pitchFamily="34" charset="0"/>
                <a:ea typeface="Segoe UI Black" panose="020B0A02040204020203" pitchFamily="34" charset="0"/>
                <a:cs typeface="Segoe UI Light" panose="020B0502040204020203" pitchFamily="34" charset="0"/>
              </a:rPr>
              <a:t>-ын тэргүүлэгчид</a:t>
            </a:r>
            <a:endParaRPr lang="en-US" sz="1600" b="1" dirty="0">
              <a:solidFill>
                <a:prstClr val="black"/>
              </a:solidFill>
              <a:latin typeface="Segoe UI Light" panose="020B0502040204020203" pitchFamily="34" charset="0"/>
              <a:ea typeface="Segoe UI Black" panose="020B0A02040204020203" pitchFamily="34" charset="0"/>
              <a:cs typeface="Segoe UI Light" panose="020B0502040204020203" pitchFamily="34" charset="0"/>
            </a:endParaRPr>
          </a:p>
          <a:p>
            <a:pPr marL="183280" indent="-183280">
              <a:lnSpc>
                <a:spcPct val="150000"/>
              </a:lnSpc>
              <a:buFont typeface="Arial" panose="020B0604020202020204" pitchFamily="34" charset="0"/>
              <a:buChar char="•"/>
            </a:pPr>
            <a:r>
              <a:rPr lang="mn-MN" sz="1600" b="1" dirty="0">
                <a:solidFill>
                  <a:prstClr val="black"/>
                </a:solidFill>
                <a:latin typeface="Segoe UI Light" panose="020B0502040204020203" pitchFamily="34" charset="0"/>
                <a:ea typeface="Segoe UI Black" panose="020B0A02040204020203" pitchFamily="34" charset="0"/>
                <a:cs typeface="Segoe UI Light" panose="020B0502040204020203" pitchFamily="34" charset="0"/>
              </a:rPr>
              <a:t>Иргэдийн нөхөрлөл, бүлэг</a:t>
            </a:r>
          </a:p>
          <a:p>
            <a:pPr marL="183280" indent="-183280">
              <a:lnSpc>
                <a:spcPct val="150000"/>
              </a:lnSpc>
              <a:buFont typeface="Arial" panose="020B0604020202020204" pitchFamily="34" charset="0"/>
              <a:buChar char="•"/>
            </a:pPr>
            <a:r>
              <a:rPr lang="mn-MN" sz="1600" b="1" dirty="0">
                <a:solidFill>
                  <a:prstClr val="black"/>
                </a:solidFill>
                <a:latin typeface="Segoe UI Light" panose="020B0502040204020203" pitchFamily="34" charset="0"/>
                <a:ea typeface="Segoe UI Black" panose="020B0A02040204020203" pitchFamily="34" charset="0"/>
                <a:cs typeface="Segoe UI Light" panose="020B0502040204020203" pitchFamily="34" charset="0"/>
              </a:rPr>
              <a:t>Иргэний нийгмийн байгууллагууд</a:t>
            </a:r>
            <a:endParaRPr lang="en-US" sz="1600" b="1" dirty="0">
              <a:solidFill>
                <a:prstClr val="black"/>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3" name="Rectangle 2">
            <a:extLst>
              <a:ext uri="{FF2B5EF4-FFF2-40B4-BE49-F238E27FC236}">
                <a16:creationId xmlns:a16="http://schemas.microsoft.com/office/drawing/2014/main" xmlns="" id="{E218B42F-60AA-462C-BB71-A1CABAD59414}"/>
              </a:ext>
            </a:extLst>
          </p:cNvPr>
          <p:cNvSpPr/>
          <p:nvPr/>
        </p:nvSpPr>
        <p:spPr>
          <a:xfrm>
            <a:off x="4085057" y="1995307"/>
            <a:ext cx="880381" cy="210827"/>
          </a:xfrm>
          <a:prstGeom prst="rect">
            <a:avLst/>
          </a:prstGeom>
        </p:spPr>
        <p:txBody>
          <a:bodyPr wrap="square">
            <a:spAutoFit/>
          </a:bodyPr>
          <a:lstStyle/>
          <a:p>
            <a:r>
              <a:rPr lang="en-US" sz="77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t>1.1 </a:t>
            </a:r>
            <a:endParaRPr lang="en-US" sz="770" dirty="0">
              <a:solidFill>
                <a:prstClr val="white"/>
              </a:solidFill>
              <a:latin typeface="Segoe UI Black" panose="020B0A02040204020203" pitchFamily="34" charset="0"/>
              <a:ea typeface="Segoe UI Black" panose="020B0A02040204020203" pitchFamily="34" charset="0"/>
            </a:endParaRPr>
          </a:p>
        </p:txBody>
      </p:sp>
      <p:pic>
        <p:nvPicPr>
          <p:cNvPr id="17" name="Graphic 16" descr="Users">
            <a:extLst>
              <a:ext uri="{FF2B5EF4-FFF2-40B4-BE49-F238E27FC236}">
                <a16:creationId xmlns:a16="http://schemas.microsoft.com/office/drawing/2014/main" xmlns="" id="{4CDC8939-6601-44A8-8BB5-D8612AF216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567888" y="4903654"/>
            <a:ext cx="1160056" cy="1041313"/>
          </a:xfrm>
          <a:prstGeom prst="rect">
            <a:avLst/>
          </a:prstGeom>
        </p:spPr>
      </p:pic>
      <p:graphicFrame>
        <p:nvGraphicFramePr>
          <p:cNvPr id="18" name="Diagram 17"/>
          <p:cNvGraphicFramePr>
            <a:graphicFrameLocks/>
          </p:cNvGraphicFramePr>
          <p:nvPr>
            <p:extLst/>
          </p:nvPr>
        </p:nvGraphicFramePr>
        <p:xfrm>
          <a:off x="964230" y="1500174"/>
          <a:ext cx="10253710" cy="74351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7" name="TextBox 6"/>
          <p:cNvSpPr txBox="1"/>
          <p:nvPr/>
        </p:nvSpPr>
        <p:spPr>
          <a:xfrm>
            <a:off x="4952518" y="3231836"/>
            <a:ext cx="6105182" cy="1077218"/>
          </a:xfrm>
          <a:prstGeom prst="rect">
            <a:avLst/>
          </a:prstGeom>
          <a:solidFill>
            <a:schemeClr val="accent3">
              <a:lumMod val="20000"/>
              <a:lumOff val="80000"/>
            </a:schemeClr>
          </a:solidFill>
          <a:ln w="12700">
            <a:solidFill>
              <a:schemeClr val="accent1"/>
            </a:solidFill>
            <a:prstDash val="solid"/>
          </a:ln>
        </p:spPr>
        <p:txBody>
          <a:bodyPr wrap="square" rtlCol="0">
            <a:spAutoFit/>
          </a:bodyPr>
          <a:lstStyle/>
          <a:p>
            <a:r>
              <a:rPr lang="mn-MN" sz="1600" dirty="0">
                <a:solidFill>
                  <a:prstClr val="black"/>
                </a:solidFill>
                <a:latin typeface="Segoe UI Light" panose="020B0502040204020203" pitchFamily="34" charset="0"/>
                <a:cs typeface="Segoe UI Light" panose="020B0502040204020203" pitchFamily="34" charset="0"/>
              </a:rPr>
              <a:t>Төлөвлөлтийг орон нутгийн хөгжлийн сангийн үе шат бүрээр үүрэгжүүлж, цаг хугацааны хувьд хуваарилан баталгаажуулснаар ажил зохион байгуулалтанд орно, чиг үүрэг тодорхой болно, хугацааны хождол үүсэхээс сэргийлнэ.</a:t>
            </a:r>
            <a:endParaRPr lang="en-US" sz="1600" dirty="0">
              <a:solidFill>
                <a:prstClr val="black"/>
              </a:solidFill>
              <a:latin typeface="Segoe UI Light" panose="020B0502040204020203" pitchFamily="34" charset="0"/>
              <a:cs typeface="Segoe UI Light" panose="020B0502040204020203" pitchFamily="34" charset="0"/>
            </a:endParaRPr>
          </a:p>
        </p:txBody>
      </p:sp>
      <p:sp>
        <p:nvSpPr>
          <p:cNvPr id="19" name="Slide Number Placeholder 18"/>
          <p:cNvSpPr>
            <a:spLocks noGrp="1"/>
          </p:cNvSpPr>
          <p:nvPr>
            <p:ph type="sldNum" sz="quarter" idx="12"/>
          </p:nvPr>
        </p:nvSpPr>
        <p:spPr/>
        <p:txBody>
          <a:bodyPr/>
          <a:lstStyle/>
          <a:p>
            <a:fld id="{6F549C1C-0460-4749-B620-0EED6DDA3B61}"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114280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F5DCB1B0-E343-4F5D-A7ED-C34D8658D723}"/>
              </a:ext>
            </a:extLst>
          </p:cNvPr>
          <p:cNvSpPr txBox="1"/>
          <p:nvPr/>
        </p:nvSpPr>
        <p:spPr>
          <a:xfrm>
            <a:off x="1318417" y="589531"/>
            <a:ext cx="8701767" cy="400110"/>
          </a:xfrm>
          <a:prstGeom prst="rect">
            <a:avLst/>
          </a:prstGeom>
          <a:noFill/>
        </p:spPr>
        <p:txBody>
          <a:bodyPr wrap="square" rtlCol="0">
            <a:spAutoFit/>
          </a:bodyPr>
          <a:lstStyle/>
          <a:p>
            <a:r>
              <a:rPr lang="mn-MN" sz="2000" b="1" dirty="0">
                <a:solidFill>
                  <a:srgbClr val="7030A0"/>
                </a:solidFill>
                <a:latin typeface="Segoe UI Black" panose="020B0A02040204020203" pitchFamily="34" charset="0"/>
                <a:ea typeface="Segoe UI Black" panose="020B0A02040204020203" pitchFamily="34" charset="0"/>
                <a:cs typeface="Segoe UI Light" panose="020B0502040204020203" pitchFamily="34" charset="0"/>
              </a:rPr>
              <a:t>1.2 ИРГЭДИЙГ МЭДЭЭЛЛЭЭР ХАНГАХ ҮЕ ШАТ</a:t>
            </a:r>
            <a:endParaRPr lang="en-US" sz="2000" b="1" dirty="0">
              <a:solidFill>
                <a:srgbClr val="7030A0"/>
              </a:solidFill>
              <a:latin typeface="Segoe UI Black" panose="020B0A02040204020203" pitchFamily="34" charset="0"/>
              <a:ea typeface="Segoe UI Black" panose="020B0A02040204020203" pitchFamily="34" charset="0"/>
              <a:cs typeface="Segoe UI Light" panose="020B0502040204020203" pitchFamily="34" charset="0"/>
            </a:endParaRPr>
          </a:p>
        </p:txBody>
      </p:sp>
      <p:sp>
        <p:nvSpPr>
          <p:cNvPr id="15" name="Rectangle 14">
            <a:extLst>
              <a:ext uri="{FF2B5EF4-FFF2-40B4-BE49-F238E27FC236}">
                <a16:creationId xmlns:a16="http://schemas.microsoft.com/office/drawing/2014/main" xmlns="" id="{0E48EE34-9F99-4142-8249-513ADE4EE257}"/>
              </a:ext>
            </a:extLst>
          </p:cNvPr>
          <p:cNvSpPr/>
          <p:nvPr/>
        </p:nvSpPr>
        <p:spPr>
          <a:xfrm>
            <a:off x="4100583" y="337222"/>
            <a:ext cx="351332" cy="210827"/>
          </a:xfrm>
          <a:prstGeom prst="rect">
            <a:avLst/>
          </a:prstGeom>
        </p:spPr>
        <p:txBody>
          <a:bodyPr wrap="none">
            <a:spAutoFit/>
          </a:bodyPr>
          <a:lstStyle/>
          <a:p>
            <a:r>
              <a:rPr lang="en-US" sz="77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t>1.</a:t>
            </a:r>
            <a:r>
              <a:rPr lang="mn-MN" sz="77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t>2</a:t>
            </a:r>
            <a:r>
              <a:rPr lang="en-US" sz="770" b="1" dirty="0">
                <a:solidFill>
                  <a:prstClr val="white"/>
                </a:solidFill>
                <a:latin typeface="Segoe UI Black" panose="020B0A02040204020203" pitchFamily="34" charset="0"/>
                <a:ea typeface="Segoe UI Black" panose="020B0A02040204020203" pitchFamily="34" charset="0"/>
                <a:cs typeface="Segoe UI Light" panose="020B0502040204020203" pitchFamily="34" charset="0"/>
              </a:rPr>
              <a:t> </a:t>
            </a:r>
            <a:endParaRPr lang="en-US" sz="770" dirty="0">
              <a:solidFill>
                <a:prstClr val="white"/>
              </a:solidFill>
              <a:latin typeface="Segoe UI Black" panose="020B0A02040204020203" pitchFamily="34" charset="0"/>
              <a:ea typeface="Segoe UI Black" panose="020B0A02040204020203" pitchFamily="34" charset="0"/>
            </a:endParaRPr>
          </a:p>
        </p:txBody>
      </p:sp>
      <p:grpSp>
        <p:nvGrpSpPr>
          <p:cNvPr id="3" name="Group 23">
            <a:extLst>
              <a:ext uri="{FF2B5EF4-FFF2-40B4-BE49-F238E27FC236}">
                <a16:creationId xmlns:a16="http://schemas.microsoft.com/office/drawing/2014/main" xmlns="" id="{B120111E-AB6E-42E1-954C-250BB0FB2BFB}"/>
              </a:ext>
            </a:extLst>
          </p:cNvPr>
          <p:cNvGrpSpPr/>
          <p:nvPr/>
        </p:nvGrpSpPr>
        <p:grpSpPr>
          <a:xfrm>
            <a:off x="1581258" y="1241358"/>
            <a:ext cx="9117566" cy="1503918"/>
            <a:chOff x="1764980" y="1806651"/>
            <a:chExt cx="6209270" cy="2285408"/>
          </a:xfrm>
        </p:grpSpPr>
        <p:sp>
          <p:nvSpPr>
            <p:cNvPr id="2" name="Rectangle 1">
              <a:extLst>
                <a:ext uri="{FF2B5EF4-FFF2-40B4-BE49-F238E27FC236}">
                  <a16:creationId xmlns:a16="http://schemas.microsoft.com/office/drawing/2014/main" xmlns="" id="{797AAC50-EA2F-4B39-A25A-391F795FE8C5}"/>
                </a:ext>
              </a:extLst>
            </p:cNvPr>
            <p:cNvSpPr/>
            <p:nvPr/>
          </p:nvSpPr>
          <p:spPr>
            <a:xfrm>
              <a:off x="3807173" y="2441141"/>
              <a:ext cx="4167077" cy="701563"/>
            </a:xfrm>
            <a:prstGeom prst="rect">
              <a:avLst/>
            </a:prstGeom>
            <a:solidFill>
              <a:srgbClr val="002060"/>
            </a:solidFill>
            <a:ln>
              <a:noFill/>
            </a:ln>
          </p:spPr>
          <p:txBody>
            <a:bodyPr wrap="square" anchor="ctr">
              <a:spAutoFit/>
            </a:bodyPr>
            <a:lstStyle/>
            <a:p>
              <a:pPr algn="ctr">
                <a:spcAft>
                  <a:spcPts val="641"/>
                </a:spcAft>
              </a:pPr>
              <a:r>
                <a:rPr lang="mn-MN" sz="2400" b="1" dirty="0">
                  <a:solidFill>
                    <a:prstClr val="white"/>
                  </a:solidFill>
                  <a:latin typeface="Segoe UI Light" panose="020B0502040204020203" pitchFamily="34" charset="0"/>
                  <a:ea typeface="Calibri" panose="020F0502020204030204" pitchFamily="34" charset="0"/>
                  <a:cs typeface="Segoe UI Light" panose="020B0502040204020203" pitchFamily="34" charset="0"/>
                </a:rPr>
                <a:t>Мэдээлэлтэй иргэн – Чанартай оролцоо</a:t>
              </a:r>
              <a:endParaRPr lang="en-US" sz="2400" b="1" dirty="0">
                <a:solidFill>
                  <a:prstClr val="white"/>
                </a:solidFill>
                <a:latin typeface="Segoe UI Light" panose="020B0502040204020203" pitchFamily="34" charset="0"/>
                <a:ea typeface="Calibri" panose="020F0502020204030204" pitchFamily="34" charset="0"/>
                <a:cs typeface="Segoe UI Light" panose="020B0502040204020203" pitchFamily="34" charset="0"/>
              </a:endParaRPr>
            </a:p>
          </p:txBody>
        </p:sp>
        <p:pic>
          <p:nvPicPr>
            <p:cNvPr id="16" name="Graphic 15" descr="Group">
              <a:extLst>
                <a:ext uri="{FF2B5EF4-FFF2-40B4-BE49-F238E27FC236}">
                  <a16:creationId xmlns:a16="http://schemas.microsoft.com/office/drawing/2014/main" xmlns="" id="{15FB6C2C-4880-4EE6-B3F7-9B7A11CAF4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764980" y="1806651"/>
              <a:ext cx="1517804" cy="2285408"/>
            </a:xfrm>
            <a:prstGeom prst="rect">
              <a:avLst/>
            </a:prstGeom>
          </p:spPr>
        </p:pic>
      </p:grpSp>
      <p:sp>
        <p:nvSpPr>
          <p:cNvPr id="7" name="TextBox 6"/>
          <p:cNvSpPr txBox="1"/>
          <p:nvPr/>
        </p:nvSpPr>
        <p:spPr>
          <a:xfrm>
            <a:off x="1318416" y="2996995"/>
            <a:ext cx="9938848" cy="2856167"/>
          </a:xfrm>
          <a:prstGeom prst="rect">
            <a:avLst/>
          </a:prstGeom>
          <a:noFill/>
        </p:spPr>
        <p:txBody>
          <a:bodyPr wrap="square" rtlCol="0">
            <a:spAutoFit/>
          </a:bodyPr>
          <a:lstStyle/>
          <a:p>
            <a:pPr marL="183280" indent="-183280">
              <a:lnSpc>
                <a:spcPct val="114000"/>
              </a:lnSpc>
              <a:spcBef>
                <a:spcPts val="1200"/>
              </a:spcBef>
              <a:buFont typeface="Wingdings" panose="05000000000000000000" pitchFamily="2" charset="2"/>
              <a:buChar char="ü"/>
            </a:pPr>
            <a:r>
              <a:rPr lang="en-US" sz="2000" dirty="0">
                <a:solidFill>
                  <a:prstClr val="black"/>
                </a:solidFill>
                <a:latin typeface="Segoe UI Light" panose="020B0502040204020203" pitchFamily="34" charset="0"/>
                <a:cs typeface="Segoe UI Light" panose="020B0502040204020203" pitchFamily="34" charset="0"/>
              </a:rPr>
              <a:t> </a:t>
            </a:r>
            <a:r>
              <a:rPr lang="mn-MN" sz="2000" dirty="0">
                <a:solidFill>
                  <a:prstClr val="black"/>
                </a:solidFill>
                <a:latin typeface="Segoe UI Light" panose="020B0502040204020203" pitchFamily="34" charset="0"/>
                <a:cs typeface="Segoe UI Light" panose="020B0502040204020203" pitchFamily="34" charset="0"/>
              </a:rPr>
              <a:t>Орон нутгийн хөгжлийн сангийн талаарх </a:t>
            </a:r>
            <a:r>
              <a:rPr lang="mn-MN" sz="2000" b="1" dirty="0">
                <a:solidFill>
                  <a:srgbClr val="0070C0"/>
                </a:solidFill>
                <a:latin typeface="Segoe UI Light" panose="020B0502040204020203" pitchFamily="34" charset="0"/>
                <a:cs typeface="Segoe UI Light" panose="020B0502040204020203" pitchFamily="34" charset="0"/>
              </a:rPr>
              <a:t>мэдээлэлтэй иргэд  </a:t>
            </a:r>
            <a:r>
              <a:rPr lang="mn-MN" sz="2000" dirty="0">
                <a:solidFill>
                  <a:prstClr val="black"/>
                </a:solidFill>
                <a:latin typeface="Segoe UI Light" panose="020B0502040204020203" pitchFamily="34" charset="0"/>
                <a:cs typeface="Segoe UI Light" panose="020B0502040204020203" pitchFamily="34" charset="0"/>
              </a:rPr>
              <a:t>ОНХС-ийн төлөвлөлтөд идэвх, </a:t>
            </a:r>
            <a:r>
              <a:rPr lang="mn-MN" sz="2000" b="1" dirty="0">
                <a:solidFill>
                  <a:srgbClr val="C00000"/>
                </a:solidFill>
                <a:latin typeface="Segoe UI Light" panose="020B0502040204020203" pitchFamily="34" charset="0"/>
                <a:cs typeface="Segoe UI Light" panose="020B0502040204020203" pitchFamily="34" charset="0"/>
              </a:rPr>
              <a:t>санаачлагатай оролцох </a:t>
            </a:r>
            <a:r>
              <a:rPr lang="mn-MN" sz="2000" dirty="0">
                <a:solidFill>
                  <a:prstClr val="black"/>
                </a:solidFill>
                <a:latin typeface="Segoe UI Light" panose="020B0502040204020203" pitchFamily="34" charset="0"/>
                <a:cs typeface="Segoe UI Light" panose="020B0502040204020203" pitchFamily="34" charset="0"/>
              </a:rPr>
              <a:t>боломжтой.</a:t>
            </a:r>
          </a:p>
          <a:p>
            <a:pPr marL="183280" indent="-183280">
              <a:lnSpc>
                <a:spcPct val="114000"/>
              </a:lnSpc>
              <a:spcBef>
                <a:spcPts val="1200"/>
              </a:spcBef>
              <a:buFont typeface="Wingdings" panose="05000000000000000000" pitchFamily="2" charset="2"/>
              <a:buChar char="ü"/>
            </a:pPr>
            <a:r>
              <a:rPr lang="en-US" sz="2000" dirty="0">
                <a:solidFill>
                  <a:prstClr val="black"/>
                </a:solidFill>
                <a:latin typeface="Segoe UI Light" panose="020B0502040204020203" pitchFamily="34" charset="0"/>
                <a:cs typeface="Segoe UI Light" panose="020B0502040204020203" pitchFamily="34" charset="0"/>
              </a:rPr>
              <a:t> </a:t>
            </a:r>
            <a:r>
              <a:rPr lang="mn-MN" sz="2000" dirty="0">
                <a:solidFill>
                  <a:prstClr val="black"/>
                </a:solidFill>
                <a:latin typeface="Segoe UI Light" panose="020B0502040204020203" pitchFamily="34" charset="0"/>
                <a:cs typeface="Segoe UI Light" panose="020B0502040204020203" pitchFamily="34" charset="0"/>
              </a:rPr>
              <a:t>Мэдээлэл нь иргэдэд </a:t>
            </a:r>
            <a:r>
              <a:rPr lang="mn-MN" sz="2000" b="1" dirty="0">
                <a:solidFill>
                  <a:srgbClr val="63A537">
                    <a:lumMod val="50000"/>
                  </a:srgbClr>
                </a:solidFill>
                <a:latin typeface="Segoe UI Light" panose="020B0502040204020203" pitchFamily="34" charset="0"/>
                <a:cs typeface="Segoe UI Light" panose="020B0502040204020203" pitchFamily="34" charset="0"/>
              </a:rPr>
              <a:t>ойлгомжтой</a:t>
            </a:r>
            <a:r>
              <a:rPr lang="mn-MN" sz="2000" dirty="0">
                <a:solidFill>
                  <a:srgbClr val="63A537">
                    <a:lumMod val="50000"/>
                  </a:srgbClr>
                </a:solidFill>
                <a:latin typeface="Segoe UI Light" panose="020B0502040204020203" pitchFamily="34" charset="0"/>
                <a:cs typeface="Segoe UI Light" panose="020B0502040204020203" pitchFamily="34" charset="0"/>
              </a:rPr>
              <a:t>, </a:t>
            </a:r>
            <a:r>
              <a:rPr lang="mn-MN" sz="2000" b="1" dirty="0">
                <a:solidFill>
                  <a:srgbClr val="63A537">
                    <a:lumMod val="50000"/>
                  </a:srgbClr>
                </a:solidFill>
                <a:latin typeface="Segoe UI Light" panose="020B0502040204020203" pitchFamily="34" charset="0"/>
                <a:cs typeface="Segoe UI Light" panose="020B0502040204020203" pitchFamily="34" charset="0"/>
              </a:rPr>
              <a:t>хэт нуршуу биш</a:t>
            </a:r>
            <a:r>
              <a:rPr lang="mn-MN" sz="2000" dirty="0">
                <a:solidFill>
                  <a:srgbClr val="63A537">
                    <a:lumMod val="50000"/>
                  </a:srgbClr>
                </a:solidFill>
                <a:latin typeface="Segoe UI Light" panose="020B0502040204020203" pitchFamily="34" charset="0"/>
                <a:cs typeface="Segoe UI Light" panose="020B0502040204020203" pitchFamily="34" charset="0"/>
              </a:rPr>
              <a:t>, </a:t>
            </a:r>
            <a:r>
              <a:rPr lang="mn-MN" sz="2000" b="1" dirty="0">
                <a:solidFill>
                  <a:srgbClr val="63A537">
                    <a:lumMod val="50000"/>
                  </a:srgbClr>
                </a:solidFill>
                <a:latin typeface="Segoe UI Light" panose="020B0502040204020203" pitchFamily="34" charset="0"/>
                <a:cs typeface="Segoe UI Light" panose="020B0502040204020203" pitchFamily="34" charset="0"/>
              </a:rPr>
              <a:t>зураг, дүрслэл бүхий</a:t>
            </a:r>
            <a:r>
              <a:rPr lang="mn-MN" sz="2000" b="1" dirty="0">
                <a:solidFill>
                  <a:prstClr val="black"/>
                </a:solidFill>
                <a:latin typeface="Segoe UI Light" panose="020B0502040204020203" pitchFamily="34" charset="0"/>
                <a:cs typeface="Segoe UI Light" panose="020B0502040204020203" pitchFamily="34" charset="0"/>
              </a:rPr>
              <a:t> </a:t>
            </a:r>
            <a:r>
              <a:rPr lang="mn-MN" sz="2000" dirty="0">
                <a:solidFill>
                  <a:prstClr val="black"/>
                </a:solidFill>
                <a:latin typeface="Segoe UI Light" panose="020B0502040204020203" pitchFamily="34" charset="0"/>
                <a:cs typeface="Segoe UI Light" panose="020B0502040204020203" pitchFamily="34" charset="0"/>
              </a:rPr>
              <a:t>хэрэгтэй мэдээллүүдийг багтаана.</a:t>
            </a:r>
          </a:p>
          <a:p>
            <a:pPr marL="183280" indent="-183280">
              <a:lnSpc>
                <a:spcPct val="114000"/>
              </a:lnSpc>
              <a:spcBef>
                <a:spcPts val="1200"/>
              </a:spcBef>
              <a:buFont typeface="Wingdings" panose="05000000000000000000" pitchFamily="2" charset="2"/>
              <a:buChar char="ü"/>
            </a:pPr>
            <a:r>
              <a:rPr lang="en-US" sz="2000" dirty="0">
                <a:solidFill>
                  <a:prstClr val="black"/>
                </a:solidFill>
                <a:latin typeface="Segoe UI Light" panose="020B0502040204020203" pitchFamily="34" charset="0"/>
                <a:cs typeface="Segoe UI Light" panose="020B0502040204020203" pitchFamily="34" charset="0"/>
              </a:rPr>
              <a:t> </a:t>
            </a:r>
            <a:r>
              <a:rPr lang="mn-MN" sz="2000" dirty="0">
                <a:solidFill>
                  <a:prstClr val="black"/>
                </a:solidFill>
                <a:latin typeface="Segoe UI Light" panose="020B0502040204020203" pitchFamily="34" charset="0"/>
                <a:cs typeface="Segoe UI Light" panose="020B0502040204020203" pitchFamily="34" charset="0"/>
              </a:rPr>
              <a:t>ОНХС-ийн төлөвлөлтийн талаарх мэдээлэл, төсөл саналаа ирүүлэх боломж, ямар хэмжээнд төслөө боловсруулсан байх, ОНХС-д хэрхэн саналаа өгөх боломжтой зэрэг мэдээллийг </a:t>
            </a:r>
            <a:r>
              <a:rPr lang="mn-MN" sz="2000" b="1" dirty="0">
                <a:solidFill>
                  <a:srgbClr val="0070C0"/>
                </a:solidFill>
                <a:latin typeface="Segoe UI Light" panose="020B0502040204020203" pitchFamily="34" charset="0"/>
                <a:cs typeface="Segoe UI Light" panose="020B0502040204020203" pitchFamily="34" charset="0"/>
              </a:rPr>
              <a:t>аль болох эртнээс шат дараалалтай өгөх</a:t>
            </a:r>
            <a:r>
              <a:rPr lang="mn-MN" sz="2000" dirty="0">
                <a:solidFill>
                  <a:srgbClr val="0070C0"/>
                </a:solidFill>
                <a:latin typeface="Segoe UI Light" panose="020B0502040204020203" pitchFamily="34" charset="0"/>
                <a:cs typeface="Segoe UI Light" panose="020B0502040204020203" pitchFamily="34" charset="0"/>
              </a:rPr>
              <a:t> </a:t>
            </a:r>
            <a:r>
              <a:rPr lang="mn-MN" sz="2000" dirty="0">
                <a:solidFill>
                  <a:prstClr val="black"/>
                </a:solidFill>
                <a:latin typeface="Segoe UI Light" panose="020B0502040204020203" pitchFamily="34" charset="0"/>
                <a:cs typeface="Segoe UI Light" panose="020B0502040204020203" pitchFamily="34" charset="0"/>
              </a:rPr>
              <a:t>нь чухал юм.</a:t>
            </a: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1" name="Slide Number Placeholder 10"/>
          <p:cNvSpPr>
            <a:spLocks noGrp="1"/>
          </p:cNvSpPr>
          <p:nvPr>
            <p:ph type="sldNum" sz="quarter" idx="12"/>
          </p:nvPr>
        </p:nvSpPr>
        <p:spPr/>
        <p:txBody>
          <a:bodyPr/>
          <a:lstStyle/>
          <a:p>
            <a:fld id="{2010F75A-1B78-4EB4-B6CA-9C5F08103C9A}"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541526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08173" y="2482160"/>
            <a:ext cx="2815338" cy="3207032"/>
          </a:xfrm>
          <a:prstGeom prst="rect">
            <a:avLst/>
          </a:prstGeom>
          <a:noFill/>
        </p:spPr>
        <p:txBody>
          <a:bodyPr wrap="square" rtlCol="0">
            <a:spAutoFit/>
          </a:bodyPr>
          <a:lstStyle/>
          <a:p>
            <a:pPr marL="219936" indent="-219936">
              <a:lnSpc>
                <a:spcPct val="114000"/>
              </a:lnSpc>
              <a:spcBef>
                <a:spcPts val="1200"/>
              </a:spcBef>
              <a:buSzPct val="150000"/>
              <a:buBlip>
                <a:blip r:embed="rId3"/>
              </a:buBlip>
            </a:pPr>
            <a:r>
              <a:rPr lang="mn-MN" sz="2000" dirty="0">
                <a:solidFill>
                  <a:prstClr val="black"/>
                </a:solidFill>
                <a:latin typeface="Segoe UI Light" panose="020B0502040204020203" pitchFamily="34" charset="0"/>
                <a:cs typeface="Segoe UI Light" panose="020B0502040204020203" pitchFamily="34" charset="0"/>
              </a:rPr>
              <a:t>Сайтар </a:t>
            </a:r>
            <a:r>
              <a:rPr lang="mn-MN" sz="2000" b="1" dirty="0">
                <a:solidFill>
                  <a:srgbClr val="7030A0"/>
                </a:solidFill>
                <a:latin typeface="Segoe UI Light" panose="020B0502040204020203" pitchFamily="34" charset="0"/>
                <a:cs typeface="Segoe UI Light" panose="020B0502040204020203" pitchFamily="34" charset="0"/>
              </a:rPr>
              <a:t>төлөвлөж</a:t>
            </a:r>
          </a:p>
          <a:p>
            <a:pPr marL="219936" indent="-219936">
              <a:lnSpc>
                <a:spcPct val="114000"/>
              </a:lnSpc>
              <a:spcBef>
                <a:spcPts val="1200"/>
              </a:spcBef>
              <a:buSzPct val="150000"/>
              <a:buBlip>
                <a:blip r:embed="rId3"/>
              </a:buBlip>
            </a:pPr>
            <a:r>
              <a:rPr lang="mn-MN" sz="2000" dirty="0">
                <a:solidFill>
                  <a:prstClr val="black"/>
                </a:solidFill>
                <a:latin typeface="Segoe UI Light" panose="020B0502040204020203" pitchFamily="34" charset="0"/>
                <a:cs typeface="Segoe UI Light" panose="020B0502040204020203" pitchFamily="34" charset="0"/>
              </a:rPr>
              <a:t>Холбогдох ажлын зардлын төсөв, </a:t>
            </a:r>
            <a:r>
              <a:rPr lang="mn-MN" sz="2000" b="1" dirty="0">
                <a:solidFill>
                  <a:srgbClr val="0070C0"/>
                </a:solidFill>
                <a:latin typeface="Segoe UI Light" panose="020B0502040204020203" pitchFamily="34" charset="0"/>
                <a:cs typeface="Segoe UI Light" panose="020B0502040204020203" pitchFamily="34" charset="0"/>
              </a:rPr>
              <a:t>хариуцах эзнийг </a:t>
            </a:r>
            <a:r>
              <a:rPr lang="mn-MN" sz="2000" b="1" dirty="0">
                <a:solidFill>
                  <a:prstClr val="black"/>
                </a:solidFill>
                <a:latin typeface="Segoe UI Light" panose="020B0502040204020203" pitchFamily="34" charset="0"/>
                <a:cs typeface="Segoe UI Light" panose="020B0502040204020203" pitchFamily="34" charset="0"/>
              </a:rPr>
              <a:t>тодорхойлж</a:t>
            </a:r>
            <a:endParaRPr lang="mn-MN" sz="2000" b="1" dirty="0">
              <a:solidFill>
                <a:srgbClr val="0070C0"/>
              </a:solidFill>
              <a:latin typeface="Segoe UI Light" panose="020B0502040204020203" pitchFamily="34" charset="0"/>
              <a:cs typeface="Segoe UI Light" panose="020B0502040204020203" pitchFamily="34" charset="0"/>
            </a:endParaRPr>
          </a:p>
          <a:p>
            <a:pPr marL="219936" indent="-219936">
              <a:lnSpc>
                <a:spcPct val="114000"/>
              </a:lnSpc>
              <a:spcBef>
                <a:spcPts val="1200"/>
              </a:spcBef>
              <a:buSzPct val="150000"/>
              <a:buBlip>
                <a:blip r:embed="rId3"/>
              </a:buBlip>
            </a:pPr>
            <a:r>
              <a:rPr lang="mn-MN" sz="2000" b="1" dirty="0">
                <a:solidFill>
                  <a:srgbClr val="63A537"/>
                </a:solidFill>
                <a:latin typeface="Segoe UI Light" panose="020B0502040204020203" pitchFamily="34" charset="0"/>
                <a:cs typeface="Segoe UI Light" panose="020B0502040204020203" pitchFamily="34" charset="0"/>
              </a:rPr>
              <a:t>Санхүүжүүлэх эх үүсвэрийг</a:t>
            </a:r>
            <a:r>
              <a:rPr lang="mn-MN" sz="2000" b="1" dirty="0">
                <a:solidFill>
                  <a:prstClr val="black"/>
                </a:solidFill>
                <a:latin typeface="Segoe UI Light" panose="020B0502040204020203" pitchFamily="34" charset="0"/>
                <a:cs typeface="Segoe UI Light" panose="020B0502040204020203" pitchFamily="34" charset="0"/>
              </a:rPr>
              <a:t> </a:t>
            </a:r>
            <a:r>
              <a:rPr lang="mn-MN" sz="2000" dirty="0">
                <a:solidFill>
                  <a:prstClr val="black"/>
                </a:solidFill>
                <a:latin typeface="Segoe UI Light" panose="020B0502040204020203" pitchFamily="34" charset="0"/>
                <a:cs typeface="Segoe UI Light" panose="020B0502040204020203" pitchFamily="34" charset="0"/>
              </a:rPr>
              <a:t>тодорхой болгох шаардлагатай.</a:t>
            </a: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6" name="Title 5"/>
          <p:cNvSpPr>
            <a:spLocks noGrp="1"/>
          </p:cNvSpPr>
          <p:nvPr>
            <p:ph type="title"/>
          </p:nvPr>
        </p:nvSpPr>
        <p:spPr/>
        <p:txBody>
          <a:bodyPr anchor="ctr">
            <a:normAutofit/>
          </a:bodyPr>
          <a:lstStyle/>
          <a:p>
            <a:r>
              <a:rPr lang="mn-MN" sz="4000" dirty="0">
                <a:solidFill>
                  <a:schemeClr val="accent2"/>
                </a:solidFill>
              </a:rPr>
              <a:t>Мэдээлэл түгээхэд анхаарах асуудлууд:</a:t>
            </a:r>
            <a:endParaRPr lang="en-US" sz="4000" dirty="0">
              <a:solidFill>
                <a:schemeClr val="accent2"/>
              </a:solidFill>
            </a:endParaRPr>
          </a:p>
        </p:txBody>
      </p:sp>
      <p:graphicFrame>
        <p:nvGraphicFramePr>
          <p:cNvPr id="9" name="Content Placeholder 8"/>
          <p:cNvGraphicFramePr>
            <a:graphicFrameLocks noGrp="1"/>
          </p:cNvGraphicFramePr>
          <p:nvPr>
            <p:ph idx="1"/>
            <p:extLst/>
          </p:nvPr>
        </p:nvGraphicFramePr>
        <p:xfrm>
          <a:off x="1097932" y="1729326"/>
          <a:ext cx="6816800" cy="3658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Slide Number Placeholder 13"/>
          <p:cNvSpPr>
            <a:spLocks noGrp="1"/>
          </p:cNvSpPr>
          <p:nvPr>
            <p:ph type="sldNum" sz="quarter" idx="12"/>
          </p:nvPr>
        </p:nvSpPr>
        <p:spPr/>
        <p:txBody>
          <a:bodyPr/>
          <a:lstStyle/>
          <a:p>
            <a:fld id="{2010F75A-1B78-4EB4-B6CA-9C5F08103C9A}" type="slidenum">
              <a:rPr lang="en-US" smtClean="0">
                <a:solidFill>
                  <a:prstClr val="black">
                    <a:tint val="75000"/>
                  </a:prstClr>
                </a:solidFill>
              </a:rPr>
              <a:pPr/>
              <a:t>6</a:t>
            </a:fld>
            <a:endParaRPr lang="en-US">
              <a:solidFill>
                <a:prstClr val="black">
                  <a:tint val="75000"/>
                </a:prstClr>
              </a:solidFill>
            </a:endParaRPr>
          </a:p>
        </p:txBody>
      </p:sp>
      <p:sp>
        <p:nvSpPr>
          <p:cNvPr id="11" name="TextBox 10"/>
          <p:cNvSpPr txBox="1"/>
          <p:nvPr/>
        </p:nvSpPr>
        <p:spPr>
          <a:xfrm>
            <a:off x="1097932" y="5388076"/>
            <a:ext cx="2235564" cy="923330"/>
          </a:xfrm>
          <a:prstGeom prst="rect">
            <a:avLst/>
          </a:prstGeom>
          <a:noFill/>
        </p:spPr>
        <p:txBody>
          <a:bodyPr wrap="square" rtlCol="0">
            <a:spAutoFit/>
          </a:bodyPr>
          <a:lstStyle/>
          <a:p>
            <a:r>
              <a:rPr lang="mn-MN" dirty="0">
                <a:solidFill>
                  <a:prstClr val="black"/>
                </a:solidFill>
              </a:rPr>
              <a:t>Радио, ТВ, сонин, мэдээллийн самбар г.м</a:t>
            </a:r>
            <a:endParaRPr lang="en-US" dirty="0">
              <a:solidFill>
                <a:prstClr val="black"/>
              </a:solidFill>
            </a:endParaRPr>
          </a:p>
        </p:txBody>
      </p:sp>
      <p:sp>
        <p:nvSpPr>
          <p:cNvPr id="12" name="TextBox 11"/>
          <p:cNvSpPr txBox="1"/>
          <p:nvPr/>
        </p:nvSpPr>
        <p:spPr>
          <a:xfrm>
            <a:off x="3388549" y="5566757"/>
            <a:ext cx="2235564" cy="646331"/>
          </a:xfrm>
          <a:prstGeom prst="rect">
            <a:avLst/>
          </a:prstGeom>
          <a:noFill/>
          <a:ln>
            <a:noFill/>
          </a:ln>
        </p:spPr>
        <p:txBody>
          <a:bodyPr wrap="square" rtlCol="0">
            <a:spAutoFit/>
          </a:bodyPr>
          <a:lstStyle/>
          <a:p>
            <a:r>
              <a:rPr lang="mn-MN" dirty="0">
                <a:solidFill>
                  <a:prstClr val="black"/>
                </a:solidFill>
              </a:rPr>
              <a:t>Брошур, тайлан, зурагт хуудас г.м</a:t>
            </a:r>
            <a:endParaRPr lang="en-US" dirty="0">
              <a:solidFill>
                <a:prstClr val="black"/>
              </a:solidFill>
            </a:endParaRPr>
          </a:p>
        </p:txBody>
      </p:sp>
      <p:sp>
        <p:nvSpPr>
          <p:cNvPr id="13" name="TextBox 12"/>
          <p:cNvSpPr txBox="1"/>
          <p:nvPr/>
        </p:nvSpPr>
        <p:spPr>
          <a:xfrm>
            <a:off x="5679169" y="5422490"/>
            <a:ext cx="2707451" cy="923330"/>
          </a:xfrm>
          <a:prstGeom prst="rect">
            <a:avLst/>
          </a:prstGeom>
          <a:noFill/>
        </p:spPr>
        <p:txBody>
          <a:bodyPr wrap="square" rtlCol="0">
            <a:spAutoFit/>
          </a:bodyPr>
          <a:lstStyle/>
          <a:p>
            <a:r>
              <a:rPr lang="mn-MN" dirty="0">
                <a:solidFill>
                  <a:prstClr val="black"/>
                </a:solidFill>
              </a:rPr>
              <a:t>Иргэдийн хурал, сургалт, бүлгийн цуглаан, саахалт айлын яриа, Фэйсбүүк г.м</a:t>
            </a:r>
            <a:endParaRPr lang="en-US" dirty="0">
              <a:solidFill>
                <a:prstClr val="black"/>
              </a:solidFill>
            </a:endParaRPr>
          </a:p>
        </p:txBody>
      </p:sp>
    </p:spTree>
    <p:extLst>
      <p:ext uri="{BB962C8B-B14F-4D97-AF65-F5344CB8AC3E}">
        <p14:creationId xmlns:p14="http://schemas.microsoft.com/office/powerpoint/2010/main" val="2836299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42FB889F-ACF1-4070-960A-E03F79191852}"/>
              </a:ext>
            </a:extLst>
          </p:cNvPr>
          <p:cNvSpPr txBox="1"/>
          <p:nvPr/>
        </p:nvSpPr>
        <p:spPr>
          <a:xfrm>
            <a:off x="1166778" y="714356"/>
            <a:ext cx="7087636" cy="400110"/>
          </a:xfrm>
          <a:prstGeom prst="rect">
            <a:avLst/>
          </a:prstGeom>
          <a:noFill/>
        </p:spPr>
        <p:txBody>
          <a:bodyPr wrap="square" rtlCol="0" anchor="ctr">
            <a:spAutoFit/>
          </a:bodyPr>
          <a:lstStyle/>
          <a:p>
            <a:r>
              <a:rPr lang="mn-MN" sz="2000" dirty="0">
                <a:solidFill>
                  <a:srgbClr val="99CB38">
                    <a:lumMod val="50000"/>
                  </a:srgbClr>
                </a:solidFill>
                <a:latin typeface="Segoe UI Black" panose="020B0A02040204020203" pitchFamily="34" charset="0"/>
                <a:ea typeface="Segoe UI Black" panose="020B0A02040204020203" pitchFamily="34" charset="0"/>
                <a:cs typeface="Segoe UI Semilight" panose="020B0402040204020203" pitchFamily="34" charset="0"/>
              </a:rPr>
              <a:t>2. ИРГЭДИЙН САНАЛЫГ АВАХ ҮЕ ШАТ</a:t>
            </a:r>
            <a:endParaRPr lang="en-US" sz="2000" dirty="0">
              <a:solidFill>
                <a:srgbClr val="99CB38">
                  <a:lumMod val="50000"/>
                </a:srgbClr>
              </a:solidFill>
              <a:latin typeface="Segoe UI Black" panose="020B0A02040204020203" pitchFamily="34" charset="0"/>
              <a:ea typeface="Segoe UI Black" panose="020B0A02040204020203" pitchFamily="34" charset="0"/>
              <a:cs typeface="Segoe UI Semilight" panose="020B0402040204020203" pitchFamily="34" charset="0"/>
            </a:endParaRPr>
          </a:p>
        </p:txBody>
      </p:sp>
      <p:sp>
        <p:nvSpPr>
          <p:cNvPr id="2" name="TextBox 1"/>
          <p:cNvSpPr txBox="1"/>
          <p:nvPr/>
        </p:nvSpPr>
        <p:spPr>
          <a:xfrm>
            <a:off x="1217091" y="2427378"/>
            <a:ext cx="5449107" cy="3785652"/>
          </a:xfrm>
          <a:prstGeom prst="rect">
            <a:avLst/>
          </a:prstGeom>
          <a:noFill/>
          <a:ln>
            <a:noFill/>
            <a:prstDash val="dash"/>
          </a:ln>
        </p:spPr>
        <p:txBody>
          <a:bodyPr wrap="square" rtlCol="0">
            <a:spAutoFit/>
          </a:bodyPr>
          <a:lstStyle/>
          <a:p>
            <a:pPr>
              <a:lnSpc>
                <a:spcPct val="150000"/>
              </a:lnSpc>
            </a:pPr>
            <a:r>
              <a:rPr lang="mn-MN" sz="2000" dirty="0">
                <a:solidFill>
                  <a:prstClr val="black"/>
                </a:solidFill>
                <a:latin typeface="Segoe UI Light" panose="020B0502040204020203" pitchFamily="34" charset="0"/>
                <a:cs typeface="Segoe UI Light" panose="020B0502040204020203" pitchFamily="34" charset="0"/>
              </a:rPr>
              <a:t>Иргэд нь орон нутгийнхаа нөхцөл байдлыг хамгийн сайн мэддэг тул баг, сумынхаа хөгжлийн тулгамдсан асуудал, тэргүүлэх чиглэл, бодлого хөтөлбөрийг тодорхойлох чадавхитай төдийгүй орон нутгийн иргэдийн нийтлэг ашиг сонирхол, хэрэгцээг хамгийн сайн төлөөлж чадна. Иймд иргэдийн саналыг тусгах зайлшгүй шаардлагатай.</a:t>
            </a:r>
            <a:endParaRPr lang="en-US" sz="2000" dirty="0">
              <a:solidFill>
                <a:prstClr val="black"/>
              </a:solidFill>
              <a:latin typeface="Segoe UI Light" panose="020B0502040204020203" pitchFamily="34" charset="0"/>
              <a:cs typeface="Segoe UI Light" panose="020B0502040204020203" pitchFamily="34" charset="0"/>
            </a:endParaRPr>
          </a:p>
        </p:txBody>
      </p:sp>
      <p:graphicFrame>
        <p:nvGraphicFramePr>
          <p:cNvPr id="17" name="Diagram 16"/>
          <p:cNvGraphicFramePr>
            <a:graphicFrameLocks/>
          </p:cNvGraphicFramePr>
          <p:nvPr>
            <p:extLst/>
          </p:nvPr>
        </p:nvGraphicFramePr>
        <p:xfrm>
          <a:off x="1105617" y="1429286"/>
          <a:ext cx="10253708" cy="85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rotWithShape="1">
          <a:blip r:embed="rId8"/>
          <a:srcRect l="15161" t="36416" r="50403" b="22007"/>
          <a:stretch/>
        </p:blipFill>
        <p:spPr>
          <a:xfrm>
            <a:off x="6881818" y="2511662"/>
            <a:ext cx="4557717" cy="3554842"/>
          </a:xfrm>
          <a:prstGeom prst="rect">
            <a:avLst/>
          </a:prstGeom>
        </p:spPr>
      </p:pic>
      <p:sp>
        <p:nvSpPr>
          <p:cNvPr id="8" name="Slide Number Placeholder 7"/>
          <p:cNvSpPr>
            <a:spLocks noGrp="1"/>
          </p:cNvSpPr>
          <p:nvPr>
            <p:ph type="sldNum" sz="quarter" idx="12"/>
          </p:nvPr>
        </p:nvSpPr>
        <p:spPr/>
        <p:txBody>
          <a:bodyPr/>
          <a:lstStyle/>
          <a:p>
            <a:fld id="{6F549C1C-0460-4749-B620-0EED6DDA3B61}"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491180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
          <p:cNvSpPr txBox="1">
            <a:spLocks/>
          </p:cNvSpPr>
          <p:nvPr/>
        </p:nvSpPr>
        <p:spPr>
          <a:xfrm>
            <a:off x="1164079" y="3221317"/>
            <a:ext cx="1237200" cy="615553"/>
          </a:xfrm>
          <a:prstGeom prst="rect">
            <a:avLst/>
          </a:prstGeom>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dirty="0">
                <a:solidFill>
                  <a:srgbClr val="46B688"/>
                </a:solidFill>
                <a:ea typeface="Segoe UI" panose="020B0502040204020203" pitchFamily="34" charset="0"/>
                <a:cs typeface="Segoe UI" panose="020B0502040204020203" pitchFamily="34" charset="0"/>
              </a:rPr>
              <a:t>02</a:t>
            </a:r>
          </a:p>
        </p:txBody>
      </p:sp>
      <p:sp>
        <p:nvSpPr>
          <p:cNvPr id="114" name="Title 1"/>
          <p:cNvSpPr txBox="1">
            <a:spLocks/>
          </p:cNvSpPr>
          <p:nvPr/>
        </p:nvSpPr>
        <p:spPr>
          <a:xfrm>
            <a:off x="1164079" y="4234144"/>
            <a:ext cx="1237200" cy="615553"/>
          </a:xfrm>
          <a:prstGeom prst="rect">
            <a:avLst/>
          </a:prstGeom>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dirty="0">
                <a:solidFill>
                  <a:srgbClr val="FEA34F"/>
                </a:solidFill>
                <a:ea typeface="Segoe UI" panose="020B0502040204020203" pitchFamily="34" charset="0"/>
                <a:cs typeface="Segoe UI" panose="020B0502040204020203" pitchFamily="34" charset="0"/>
              </a:rPr>
              <a:t>03</a:t>
            </a:r>
          </a:p>
        </p:txBody>
      </p:sp>
      <p:sp>
        <p:nvSpPr>
          <p:cNvPr id="112" name="Title 1"/>
          <p:cNvSpPr txBox="1">
            <a:spLocks/>
          </p:cNvSpPr>
          <p:nvPr/>
        </p:nvSpPr>
        <p:spPr>
          <a:xfrm>
            <a:off x="1164079" y="2059809"/>
            <a:ext cx="1237200" cy="615553"/>
          </a:xfrm>
          <a:prstGeom prst="rect">
            <a:avLst/>
          </a:prstGeom>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dirty="0">
                <a:solidFill>
                  <a:srgbClr val="016AA3"/>
                </a:solidFill>
                <a:ea typeface="Segoe UI" panose="020B0502040204020203" pitchFamily="34" charset="0"/>
                <a:cs typeface="Segoe UI" panose="020B0502040204020203" pitchFamily="34" charset="0"/>
              </a:rPr>
              <a:t>01</a:t>
            </a:r>
          </a:p>
        </p:txBody>
      </p:sp>
      <p:grpSp>
        <p:nvGrpSpPr>
          <p:cNvPr id="3" name="Group 4"/>
          <p:cNvGrpSpPr/>
          <p:nvPr/>
        </p:nvGrpSpPr>
        <p:grpSpPr>
          <a:xfrm>
            <a:off x="6096002" y="3379323"/>
            <a:ext cx="3918563" cy="2614128"/>
            <a:chOff x="6096000" y="3646713"/>
            <a:chExt cx="3919073" cy="2614128"/>
          </a:xfrm>
          <a:effectLst>
            <a:outerShdw blurRad="38100" dist="25400" dir="5400000" algn="ctr" rotWithShape="0">
              <a:srgbClr val="000000">
                <a:alpha val="20000"/>
              </a:srgbClr>
            </a:outerShdw>
          </a:effectLst>
        </p:grpSpPr>
        <p:sp>
          <p:nvSpPr>
            <p:cNvPr id="96" name="Freeform 5"/>
            <p:cNvSpPr>
              <a:spLocks/>
            </p:cNvSpPr>
            <p:nvPr/>
          </p:nvSpPr>
          <p:spPr bwMode="auto">
            <a:xfrm>
              <a:off x="6096000" y="3674296"/>
              <a:ext cx="3919073" cy="2586545"/>
            </a:xfrm>
            <a:custGeom>
              <a:avLst/>
              <a:gdLst>
                <a:gd name="T0" fmla="*/ 37 w 1723"/>
                <a:gd name="T1" fmla="*/ 721 h 1138"/>
                <a:gd name="T2" fmla="*/ 451 w 1723"/>
                <a:gd name="T3" fmla="*/ 0 h 1138"/>
                <a:gd name="T4" fmla="*/ 451 w 1723"/>
                <a:gd name="T5" fmla="*/ 0 h 1138"/>
                <a:gd name="T6" fmla="*/ 634 w 1723"/>
                <a:gd name="T7" fmla="*/ 605 h 1138"/>
                <a:gd name="T8" fmla="*/ 1330 w 1723"/>
                <a:gd name="T9" fmla="*/ 579 h 1138"/>
                <a:gd name="T10" fmla="*/ 1446 w 1723"/>
                <a:gd name="T11" fmla="*/ 325 h 1138"/>
                <a:gd name="T12" fmla="*/ 1277 w 1723"/>
                <a:gd name="T13" fmla="*/ 32 h 1138"/>
                <a:gd name="T14" fmla="*/ 1071 w 1723"/>
                <a:gd name="T15" fmla="*/ 1138 h 1138"/>
                <a:gd name="T16" fmla="*/ 1071 w 1723"/>
                <a:gd name="T17" fmla="*/ 1138 h 1138"/>
                <a:gd name="T18" fmla="*/ 279 w 1723"/>
                <a:gd name="T19" fmla="*/ 1138 h 1138"/>
                <a:gd name="T20" fmla="*/ 0 w 1723"/>
                <a:gd name="T21" fmla="*/ 860 h 1138"/>
                <a:gd name="T22" fmla="*/ 37 w 1723"/>
                <a:gd name="T23" fmla="*/ 721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3" h="1138">
                  <a:moveTo>
                    <a:pt x="37" y="721"/>
                  </a:moveTo>
                  <a:cubicBezTo>
                    <a:pt x="451" y="0"/>
                    <a:pt x="451" y="0"/>
                    <a:pt x="451" y="0"/>
                  </a:cubicBezTo>
                  <a:cubicBezTo>
                    <a:pt x="451" y="0"/>
                    <a:pt x="451" y="0"/>
                    <a:pt x="451" y="0"/>
                  </a:cubicBezTo>
                  <a:cubicBezTo>
                    <a:pt x="342" y="265"/>
                    <a:pt x="450" y="484"/>
                    <a:pt x="634" y="605"/>
                  </a:cubicBezTo>
                  <a:cubicBezTo>
                    <a:pt x="828" y="733"/>
                    <a:pt x="1106" y="750"/>
                    <a:pt x="1330" y="579"/>
                  </a:cubicBezTo>
                  <a:cubicBezTo>
                    <a:pt x="1401" y="517"/>
                    <a:pt x="1446" y="426"/>
                    <a:pt x="1446" y="325"/>
                  </a:cubicBezTo>
                  <a:cubicBezTo>
                    <a:pt x="1446" y="196"/>
                    <a:pt x="1378" y="96"/>
                    <a:pt x="1277" y="32"/>
                  </a:cubicBezTo>
                  <a:cubicBezTo>
                    <a:pt x="1723" y="311"/>
                    <a:pt x="1648" y="1131"/>
                    <a:pt x="1071" y="1138"/>
                  </a:cubicBezTo>
                  <a:cubicBezTo>
                    <a:pt x="1071" y="1138"/>
                    <a:pt x="1071" y="1138"/>
                    <a:pt x="1071" y="1138"/>
                  </a:cubicBezTo>
                  <a:cubicBezTo>
                    <a:pt x="279" y="1138"/>
                    <a:pt x="279" y="1138"/>
                    <a:pt x="279" y="1138"/>
                  </a:cubicBezTo>
                  <a:cubicBezTo>
                    <a:pt x="125" y="1138"/>
                    <a:pt x="0" y="1014"/>
                    <a:pt x="0" y="860"/>
                  </a:cubicBezTo>
                  <a:cubicBezTo>
                    <a:pt x="0" y="809"/>
                    <a:pt x="13" y="762"/>
                    <a:pt x="37" y="721"/>
                  </a:cubicBezTo>
                  <a:close/>
                </a:path>
              </a:pathLst>
            </a:custGeom>
            <a:solidFill>
              <a:srgbClr val="FEA34F"/>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9"/>
            <p:cNvSpPr>
              <a:spLocks/>
            </p:cNvSpPr>
            <p:nvPr/>
          </p:nvSpPr>
          <p:spPr bwMode="auto">
            <a:xfrm>
              <a:off x="6651927" y="3646713"/>
              <a:ext cx="2134589" cy="1979694"/>
            </a:xfrm>
            <a:custGeom>
              <a:avLst/>
              <a:gdLst>
                <a:gd name="T0" fmla="*/ 939 w 939"/>
                <a:gd name="T1" fmla="*/ 677 h 871"/>
                <a:gd name="T2" fmla="*/ 214 w 939"/>
                <a:gd name="T3" fmla="*/ 0 h 871"/>
                <a:gd name="T4" fmla="*/ 939 w 939"/>
                <a:gd name="T5" fmla="*/ 677 h 871"/>
              </a:gdLst>
              <a:ahLst/>
              <a:cxnLst>
                <a:cxn ang="0">
                  <a:pos x="T0" y="T1"/>
                </a:cxn>
                <a:cxn ang="0">
                  <a:pos x="T2" y="T3"/>
                </a:cxn>
                <a:cxn ang="0">
                  <a:pos x="T4" y="T5"/>
                </a:cxn>
              </a:cxnLst>
              <a:rect l="0" t="0" r="r" b="b"/>
              <a:pathLst>
                <a:path w="939" h="871">
                  <a:moveTo>
                    <a:pt x="939" y="677"/>
                  </a:moveTo>
                  <a:cubicBezTo>
                    <a:pt x="419" y="871"/>
                    <a:pt x="0" y="457"/>
                    <a:pt x="214" y="0"/>
                  </a:cubicBezTo>
                  <a:cubicBezTo>
                    <a:pt x="37" y="499"/>
                    <a:pt x="468" y="810"/>
                    <a:pt x="939" y="677"/>
                  </a:cubicBezTo>
                  <a:close/>
                </a:path>
              </a:pathLst>
            </a:custGeom>
            <a:solidFill>
              <a:srgbClr val="FEBF86"/>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4" name="Group 3"/>
          <p:cNvGrpSpPr/>
          <p:nvPr/>
        </p:nvGrpSpPr>
        <p:grpSpPr>
          <a:xfrm>
            <a:off x="7846307" y="2266492"/>
            <a:ext cx="3288452" cy="3738713"/>
            <a:chOff x="7846534" y="2522128"/>
            <a:chExt cx="3288880" cy="3738713"/>
          </a:xfrm>
          <a:effectLst>
            <a:outerShdw blurRad="38100" dist="25400" dir="5400000" algn="ctr" rotWithShape="0">
              <a:srgbClr val="000000">
                <a:alpha val="20000"/>
              </a:srgbClr>
            </a:outerShdw>
          </a:effectLst>
        </p:grpSpPr>
        <p:sp>
          <p:nvSpPr>
            <p:cNvPr id="98" name="Freeform 7"/>
            <p:cNvSpPr>
              <a:spLocks/>
            </p:cNvSpPr>
            <p:nvPr/>
          </p:nvSpPr>
          <p:spPr bwMode="auto">
            <a:xfrm>
              <a:off x="7846534" y="2522128"/>
              <a:ext cx="3288880" cy="3738713"/>
            </a:xfrm>
            <a:custGeom>
              <a:avLst/>
              <a:gdLst>
                <a:gd name="T0" fmla="*/ 992 w 1446"/>
                <a:gd name="T1" fmla="*/ 501 h 1645"/>
                <a:gd name="T2" fmla="*/ 1409 w 1446"/>
                <a:gd name="T3" fmla="*/ 1228 h 1645"/>
                <a:gd name="T4" fmla="*/ 1446 w 1446"/>
                <a:gd name="T5" fmla="*/ 1367 h 1645"/>
                <a:gd name="T6" fmla="*/ 1167 w 1446"/>
                <a:gd name="T7" fmla="*/ 1645 h 1645"/>
                <a:gd name="T8" fmla="*/ 294 w 1446"/>
                <a:gd name="T9" fmla="*/ 1645 h 1645"/>
                <a:gd name="T10" fmla="*/ 507 w 1446"/>
                <a:gd name="T11" fmla="*/ 539 h 1645"/>
                <a:gd name="T12" fmla="*/ 338 w 1446"/>
                <a:gd name="T13" fmla="*/ 494 h 1645"/>
                <a:gd name="T14" fmla="*/ 0 w 1446"/>
                <a:gd name="T15" fmla="*/ 832 h 1645"/>
                <a:gd name="T16" fmla="*/ 992 w 1446"/>
                <a:gd name="T17" fmla="*/ 50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1645">
                  <a:moveTo>
                    <a:pt x="992" y="501"/>
                  </a:moveTo>
                  <a:cubicBezTo>
                    <a:pt x="1409" y="1228"/>
                    <a:pt x="1409" y="1228"/>
                    <a:pt x="1409" y="1228"/>
                  </a:cubicBezTo>
                  <a:cubicBezTo>
                    <a:pt x="1432" y="1269"/>
                    <a:pt x="1446" y="1316"/>
                    <a:pt x="1446" y="1367"/>
                  </a:cubicBezTo>
                  <a:cubicBezTo>
                    <a:pt x="1446" y="1521"/>
                    <a:pt x="1321" y="1645"/>
                    <a:pt x="1167" y="1645"/>
                  </a:cubicBezTo>
                  <a:cubicBezTo>
                    <a:pt x="294" y="1645"/>
                    <a:pt x="294" y="1645"/>
                    <a:pt x="294" y="1645"/>
                  </a:cubicBezTo>
                  <a:cubicBezTo>
                    <a:pt x="877" y="1645"/>
                    <a:pt x="955" y="819"/>
                    <a:pt x="507" y="539"/>
                  </a:cubicBezTo>
                  <a:cubicBezTo>
                    <a:pt x="457" y="510"/>
                    <a:pt x="399" y="494"/>
                    <a:pt x="338" y="494"/>
                  </a:cubicBezTo>
                  <a:cubicBezTo>
                    <a:pt x="151" y="494"/>
                    <a:pt x="0" y="645"/>
                    <a:pt x="0" y="832"/>
                  </a:cubicBezTo>
                  <a:cubicBezTo>
                    <a:pt x="0" y="315"/>
                    <a:pt x="699" y="0"/>
                    <a:pt x="992" y="501"/>
                  </a:cubicBezTo>
                  <a:close/>
                </a:path>
              </a:pathLst>
            </a:custGeom>
            <a:solidFill>
              <a:srgbClr val="46B688"/>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10"/>
            <p:cNvSpPr>
              <a:spLocks/>
            </p:cNvSpPr>
            <p:nvPr/>
          </p:nvSpPr>
          <p:spPr bwMode="auto">
            <a:xfrm>
              <a:off x="8514918" y="3746439"/>
              <a:ext cx="1587150" cy="2514402"/>
            </a:xfrm>
            <a:custGeom>
              <a:avLst/>
              <a:gdLst>
                <a:gd name="T0" fmla="*/ 0 w 698"/>
                <a:gd name="T1" fmla="*/ 1106 h 1106"/>
                <a:gd name="T2" fmla="*/ 213 w 698"/>
                <a:gd name="T3" fmla="*/ 0 h 1106"/>
                <a:gd name="T4" fmla="*/ 0 w 698"/>
                <a:gd name="T5" fmla="*/ 1106 h 1106"/>
              </a:gdLst>
              <a:ahLst/>
              <a:cxnLst>
                <a:cxn ang="0">
                  <a:pos x="T0" y="T1"/>
                </a:cxn>
                <a:cxn ang="0">
                  <a:pos x="T2" y="T3"/>
                </a:cxn>
                <a:cxn ang="0">
                  <a:pos x="T4" y="T5"/>
                </a:cxn>
              </a:cxnLst>
              <a:rect l="0" t="0" r="r" b="b"/>
              <a:pathLst>
                <a:path w="698" h="1106">
                  <a:moveTo>
                    <a:pt x="0" y="1106"/>
                  </a:moveTo>
                  <a:cubicBezTo>
                    <a:pt x="583" y="1106"/>
                    <a:pt x="661" y="280"/>
                    <a:pt x="213" y="0"/>
                  </a:cubicBezTo>
                  <a:cubicBezTo>
                    <a:pt x="698" y="280"/>
                    <a:pt x="610" y="1106"/>
                    <a:pt x="0" y="1106"/>
                  </a:cubicBezTo>
                  <a:close/>
                </a:path>
              </a:pathLst>
            </a:custGeom>
            <a:solidFill>
              <a:srgbClr val="7ACCAB"/>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6" name="Rectangle 5"/>
          <p:cNvSpPr/>
          <p:nvPr/>
        </p:nvSpPr>
        <p:spPr>
          <a:xfrm>
            <a:off x="13232358" y="2404701"/>
            <a:ext cx="667570" cy="667657"/>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13232358" y="2"/>
            <a:ext cx="667570" cy="667657"/>
          </a:xfrm>
          <a:prstGeom prst="rect">
            <a:avLst/>
          </a:prstGeom>
          <a:solidFill>
            <a:srgbClr val="016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3232358" y="798287"/>
            <a:ext cx="667570" cy="667657"/>
          </a:xfrm>
          <a:prstGeom prst="rect">
            <a:avLst/>
          </a:prstGeom>
          <a:solidFill>
            <a:srgbClr val="46B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1"/>
          <p:cNvSpPr txBox="1">
            <a:spLocks/>
          </p:cNvSpPr>
          <p:nvPr/>
        </p:nvSpPr>
        <p:spPr>
          <a:xfrm>
            <a:off x="1082201" y="790341"/>
            <a:ext cx="10017334" cy="307777"/>
          </a:xfrm>
          <a:prstGeom prst="rect">
            <a:avLst/>
          </a:prstGeom>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mn-MN" sz="2000" b="1" dirty="0">
                <a:solidFill>
                  <a:srgbClr val="99CB38">
                    <a:lumMod val="50000"/>
                  </a:srgbClr>
                </a:solidFill>
                <a:latin typeface="Segoe UI Light" panose="020B0502040204020203" pitchFamily="34" charset="0"/>
                <a:cs typeface="Segoe UI Light" panose="020B0502040204020203" pitchFamily="34" charset="0"/>
              </a:rPr>
              <a:t>2.1 ИРГЭДЭЭС САНАЛ АВАХ ХЭЛБЭРҮҮД:</a:t>
            </a:r>
            <a:endParaRPr lang="en-US" sz="2000" dirty="0">
              <a:solidFill>
                <a:srgbClr val="99CB38">
                  <a:lumMod val="50000"/>
                </a:srgbClr>
              </a:solidFill>
              <a:ea typeface="Segoe UI" panose="020B0502040204020203" pitchFamily="34" charset="0"/>
              <a:cs typeface="Segoe UI" panose="020B0502040204020203" pitchFamily="34" charset="0"/>
            </a:endParaRPr>
          </a:p>
        </p:txBody>
      </p:sp>
      <p:sp>
        <p:nvSpPr>
          <p:cNvPr id="73" name="Rectangle 72"/>
          <p:cNvSpPr/>
          <p:nvPr/>
        </p:nvSpPr>
        <p:spPr>
          <a:xfrm>
            <a:off x="12446244" y="2404701"/>
            <a:ext cx="667570" cy="667657"/>
          </a:xfrm>
          <a:prstGeom prst="rect">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Rectangle 73"/>
          <p:cNvSpPr/>
          <p:nvPr/>
        </p:nvSpPr>
        <p:spPr>
          <a:xfrm>
            <a:off x="12446244" y="2"/>
            <a:ext cx="667570" cy="667657"/>
          </a:xfrm>
          <a:prstGeom prst="rect">
            <a:avLst/>
          </a:prstGeom>
          <a:solidFill>
            <a:srgbClr val="015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p:nvSpPr>
        <p:spPr>
          <a:xfrm>
            <a:off x="12446244" y="798287"/>
            <a:ext cx="667570" cy="667657"/>
          </a:xfrm>
          <a:prstGeom prst="rect">
            <a:avLst/>
          </a:prstGeom>
          <a:solidFill>
            <a:srgbClr val="389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14018472" y="2404701"/>
            <a:ext cx="667570" cy="6676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ectangle 77"/>
          <p:cNvSpPr/>
          <p:nvPr/>
        </p:nvSpPr>
        <p:spPr>
          <a:xfrm>
            <a:off x="14018472" y="2"/>
            <a:ext cx="667570" cy="667657"/>
          </a:xfrm>
          <a:prstGeom prst="rect">
            <a:avLst/>
          </a:prstGeom>
          <a:solidFill>
            <a:srgbClr val="0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14018472" y="798287"/>
            <a:ext cx="667570" cy="667657"/>
          </a:xfrm>
          <a:prstGeom prst="rect">
            <a:avLst/>
          </a:prstGeom>
          <a:solidFill>
            <a:srgbClr val="7AC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13232358" y="1594921"/>
            <a:ext cx="667570" cy="667657"/>
          </a:xfrm>
          <a:prstGeom prst="rect">
            <a:avLst/>
          </a:prstGeom>
          <a:solidFill>
            <a:srgbClr val="FEA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12446243" y="1594921"/>
            <a:ext cx="667570" cy="667657"/>
          </a:xfrm>
          <a:prstGeom prst="rect">
            <a:avLst/>
          </a:prstGeom>
          <a:solidFill>
            <a:srgbClr val="FE8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Rectangle 83"/>
          <p:cNvSpPr/>
          <p:nvPr/>
        </p:nvSpPr>
        <p:spPr>
          <a:xfrm>
            <a:off x="14018472" y="1594921"/>
            <a:ext cx="667570" cy="667657"/>
          </a:xfrm>
          <a:prstGeom prst="rect">
            <a:avLst/>
          </a:prstGeom>
          <a:solidFill>
            <a:srgbClr val="FEB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2"/>
          <p:cNvGrpSpPr/>
          <p:nvPr/>
        </p:nvGrpSpPr>
        <p:grpSpPr>
          <a:xfrm>
            <a:off x="6607303" y="1455942"/>
            <a:ext cx="3494246" cy="4010310"/>
            <a:chOff x="6607369" y="1711579"/>
            <a:chExt cx="3494701" cy="4010310"/>
          </a:xfrm>
          <a:effectLst>
            <a:outerShdw blurRad="38100" dist="25400" dir="5400000" algn="ctr" rotWithShape="0">
              <a:srgbClr val="000000">
                <a:alpha val="20000"/>
              </a:srgbClr>
            </a:outerShdw>
          </a:effectLst>
        </p:grpSpPr>
        <p:sp>
          <p:nvSpPr>
            <p:cNvPr id="97" name="Freeform 6"/>
            <p:cNvSpPr>
              <a:spLocks/>
            </p:cNvSpPr>
            <p:nvPr/>
          </p:nvSpPr>
          <p:spPr bwMode="auto">
            <a:xfrm>
              <a:off x="6607369" y="1711579"/>
              <a:ext cx="3494701" cy="4010310"/>
            </a:xfrm>
            <a:custGeom>
              <a:avLst/>
              <a:gdLst>
                <a:gd name="T0" fmla="*/ 226 w 1537"/>
                <a:gd name="T1" fmla="*/ 862 h 1764"/>
                <a:gd name="T2" fmla="*/ 640 w 1537"/>
                <a:gd name="T3" fmla="*/ 141 h 1764"/>
                <a:gd name="T4" fmla="*/ 883 w 1537"/>
                <a:gd name="T5" fmla="*/ 0 h 1764"/>
                <a:gd name="T6" fmla="*/ 1123 w 1537"/>
                <a:gd name="T7" fmla="*/ 136 h 1764"/>
                <a:gd name="T8" fmla="*/ 1537 w 1537"/>
                <a:gd name="T9" fmla="*/ 857 h 1764"/>
                <a:gd name="T10" fmla="*/ 1537 w 1537"/>
                <a:gd name="T11" fmla="*/ 857 h 1764"/>
                <a:gd name="T12" fmla="*/ 545 w 1537"/>
                <a:gd name="T13" fmla="*/ 1188 h 1764"/>
                <a:gd name="T14" fmla="*/ 883 w 1537"/>
                <a:gd name="T15" fmla="*/ 1525 h 1764"/>
                <a:gd name="T16" fmla="*/ 1094 w 1537"/>
                <a:gd name="T17" fmla="*/ 1451 h 1764"/>
                <a:gd name="T18" fmla="*/ 226 w 1537"/>
                <a:gd name="T19" fmla="*/ 863 h 1764"/>
                <a:gd name="T20" fmla="*/ 226 w 1537"/>
                <a:gd name="T21" fmla="*/ 86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7" h="1764">
                  <a:moveTo>
                    <a:pt x="226" y="862"/>
                  </a:moveTo>
                  <a:cubicBezTo>
                    <a:pt x="640" y="141"/>
                    <a:pt x="640" y="141"/>
                    <a:pt x="640" y="141"/>
                  </a:cubicBezTo>
                  <a:cubicBezTo>
                    <a:pt x="688" y="57"/>
                    <a:pt x="779" y="0"/>
                    <a:pt x="883" y="0"/>
                  </a:cubicBezTo>
                  <a:cubicBezTo>
                    <a:pt x="985" y="0"/>
                    <a:pt x="1074" y="55"/>
                    <a:pt x="1123" y="136"/>
                  </a:cubicBezTo>
                  <a:cubicBezTo>
                    <a:pt x="1537" y="857"/>
                    <a:pt x="1537" y="857"/>
                    <a:pt x="1537" y="857"/>
                  </a:cubicBezTo>
                  <a:cubicBezTo>
                    <a:pt x="1537" y="857"/>
                    <a:pt x="1537" y="857"/>
                    <a:pt x="1537" y="857"/>
                  </a:cubicBezTo>
                  <a:cubicBezTo>
                    <a:pt x="1244" y="356"/>
                    <a:pt x="545" y="671"/>
                    <a:pt x="545" y="1188"/>
                  </a:cubicBezTo>
                  <a:cubicBezTo>
                    <a:pt x="545" y="1374"/>
                    <a:pt x="696" y="1525"/>
                    <a:pt x="883" y="1525"/>
                  </a:cubicBezTo>
                  <a:cubicBezTo>
                    <a:pt x="963" y="1525"/>
                    <a:pt x="1036" y="1498"/>
                    <a:pt x="1094" y="1451"/>
                  </a:cubicBezTo>
                  <a:cubicBezTo>
                    <a:pt x="681" y="1764"/>
                    <a:pt x="0" y="1400"/>
                    <a:pt x="226" y="863"/>
                  </a:cubicBezTo>
                  <a:lnTo>
                    <a:pt x="226" y="862"/>
                  </a:lnTo>
                  <a:close/>
                </a:path>
              </a:pathLst>
            </a:custGeom>
            <a:solidFill>
              <a:srgbClr val="016AA3"/>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8"/>
            <p:cNvSpPr>
              <a:spLocks/>
            </p:cNvSpPr>
            <p:nvPr/>
          </p:nvSpPr>
          <p:spPr bwMode="auto">
            <a:xfrm>
              <a:off x="7810461" y="2522128"/>
              <a:ext cx="2291607" cy="1890576"/>
            </a:xfrm>
            <a:custGeom>
              <a:avLst/>
              <a:gdLst>
                <a:gd name="T0" fmla="*/ 16 w 1008"/>
                <a:gd name="T1" fmla="*/ 832 h 832"/>
                <a:gd name="T2" fmla="*/ 1008 w 1008"/>
                <a:gd name="T3" fmla="*/ 501 h 832"/>
                <a:gd name="T4" fmla="*/ 16 w 1008"/>
                <a:gd name="T5" fmla="*/ 832 h 832"/>
              </a:gdLst>
              <a:ahLst/>
              <a:cxnLst>
                <a:cxn ang="0">
                  <a:pos x="T0" y="T1"/>
                </a:cxn>
                <a:cxn ang="0">
                  <a:pos x="T2" y="T3"/>
                </a:cxn>
                <a:cxn ang="0">
                  <a:pos x="T4" y="T5"/>
                </a:cxn>
              </a:cxnLst>
              <a:rect l="0" t="0" r="r" b="b"/>
              <a:pathLst>
                <a:path w="1008" h="832">
                  <a:moveTo>
                    <a:pt x="16" y="832"/>
                  </a:moveTo>
                  <a:cubicBezTo>
                    <a:pt x="16" y="315"/>
                    <a:pt x="715" y="0"/>
                    <a:pt x="1008" y="501"/>
                  </a:cubicBezTo>
                  <a:cubicBezTo>
                    <a:pt x="715" y="1"/>
                    <a:pt x="0" y="253"/>
                    <a:pt x="16" y="832"/>
                  </a:cubicBezTo>
                  <a:close/>
                </a:path>
              </a:pathLst>
            </a:custGeom>
            <a:solidFill>
              <a:srgbClr val="0185CF"/>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8" name="Group 41"/>
          <p:cNvGrpSpPr/>
          <p:nvPr/>
        </p:nvGrpSpPr>
        <p:grpSpPr>
          <a:xfrm>
            <a:off x="7508414" y="3018856"/>
            <a:ext cx="420517" cy="442951"/>
            <a:chOff x="4329113" y="1382713"/>
            <a:chExt cx="287338" cy="268288"/>
          </a:xfrm>
          <a:solidFill>
            <a:schemeClr val="bg1"/>
          </a:solidFill>
        </p:grpSpPr>
        <p:sp>
          <p:nvSpPr>
            <p:cNvPr id="80" name="Freeform 1471"/>
            <p:cNvSpPr>
              <a:spLocks/>
            </p:cNvSpPr>
            <p:nvPr/>
          </p:nvSpPr>
          <p:spPr bwMode="auto">
            <a:xfrm>
              <a:off x="4357688" y="1487488"/>
              <a:ext cx="19050" cy="19050"/>
            </a:xfrm>
            <a:custGeom>
              <a:avLst/>
              <a:gdLst>
                <a:gd name="T0" fmla="*/ 29 w 59"/>
                <a:gd name="T1" fmla="*/ 0 h 61"/>
                <a:gd name="T2" fmla="*/ 24 w 59"/>
                <a:gd name="T3" fmla="*/ 1 h 61"/>
                <a:gd name="T4" fmla="*/ 17 w 59"/>
                <a:gd name="T5" fmla="*/ 3 h 61"/>
                <a:gd name="T6" fmla="*/ 13 w 59"/>
                <a:gd name="T7" fmla="*/ 6 h 61"/>
                <a:gd name="T8" fmla="*/ 8 w 59"/>
                <a:gd name="T9" fmla="*/ 9 h 61"/>
                <a:gd name="T10" fmla="*/ 4 w 59"/>
                <a:gd name="T11" fmla="*/ 14 h 61"/>
                <a:gd name="T12" fmla="*/ 2 w 59"/>
                <a:gd name="T13" fmla="*/ 19 h 61"/>
                <a:gd name="T14" fmla="*/ 0 w 59"/>
                <a:gd name="T15" fmla="*/ 25 h 61"/>
                <a:gd name="T16" fmla="*/ 0 w 59"/>
                <a:gd name="T17" fmla="*/ 30 h 61"/>
                <a:gd name="T18" fmla="*/ 0 w 59"/>
                <a:gd name="T19" fmla="*/ 37 h 61"/>
                <a:gd name="T20" fmla="*/ 2 w 59"/>
                <a:gd name="T21" fmla="*/ 42 h 61"/>
                <a:gd name="T22" fmla="*/ 4 w 59"/>
                <a:gd name="T23" fmla="*/ 48 h 61"/>
                <a:gd name="T24" fmla="*/ 8 w 59"/>
                <a:gd name="T25" fmla="*/ 52 h 61"/>
                <a:gd name="T26" fmla="*/ 13 w 59"/>
                <a:gd name="T27" fmla="*/ 56 h 61"/>
                <a:gd name="T28" fmla="*/ 17 w 59"/>
                <a:gd name="T29" fmla="*/ 58 h 61"/>
                <a:gd name="T30" fmla="*/ 24 w 59"/>
                <a:gd name="T31" fmla="*/ 60 h 61"/>
                <a:gd name="T32" fmla="*/ 29 w 59"/>
                <a:gd name="T33" fmla="*/ 61 h 61"/>
                <a:gd name="T34" fmla="*/ 35 w 59"/>
                <a:gd name="T35" fmla="*/ 60 h 61"/>
                <a:gd name="T36" fmla="*/ 42 w 59"/>
                <a:gd name="T37" fmla="*/ 58 h 61"/>
                <a:gd name="T38" fmla="*/ 46 w 59"/>
                <a:gd name="T39" fmla="*/ 56 h 61"/>
                <a:gd name="T40" fmla="*/ 50 w 59"/>
                <a:gd name="T41" fmla="*/ 52 h 61"/>
                <a:gd name="T42" fmla="*/ 55 w 59"/>
                <a:gd name="T43" fmla="*/ 48 h 61"/>
                <a:gd name="T44" fmla="*/ 57 w 59"/>
                <a:gd name="T45" fmla="*/ 42 h 61"/>
                <a:gd name="T46" fmla="*/ 59 w 59"/>
                <a:gd name="T47" fmla="*/ 37 h 61"/>
                <a:gd name="T48" fmla="*/ 59 w 59"/>
                <a:gd name="T49" fmla="*/ 30 h 61"/>
                <a:gd name="T50" fmla="*/ 59 w 59"/>
                <a:gd name="T51" fmla="*/ 25 h 61"/>
                <a:gd name="T52" fmla="*/ 57 w 59"/>
                <a:gd name="T53" fmla="*/ 19 h 61"/>
                <a:gd name="T54" fmla="*/ 55 w 59"/>
                <a:gd name="T55" fmla="*/ 14 h 61"/>
                <a:gd name="T56" fmla="*/ 50 w 59"/>
                <a:gd name="T57" fmla="*/ 9 h 61"/>
                <a:gd name="T58" fmla="*/ 46 w 59"/>
                <a:gd name="T59" fmla="*/ 6 h 61"/>
                <a:gd name="T60" fmla="*/ 42 w 59"/>
                <a:gd name="T61" fmla="*/ 3 h 61"/>
                <a:gd name="T62" fmla="*/ 35 w 59"/>
                <a:gd name="T63" fmla="*/ 1 h 61"/>
                <a:gd name="T64" fmla="*/ 29 w 59"/>
                <a:gd name="T65" fmla="*/ 0 h 61"/>
                <a:gd name="T66" fmla="*/ 29 w 59"/>
                <a:gd name="T6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61">
                  <a:moveTo>
                    <a:pt x="29" y="0"/>
                  </a:moveTo>
                  <a:lnTo>
                    <a:pt x="24" y="1"/>
                  </a:lnTo>
                  <a:lnTo>
                    <a:pt x="17" y="3"/>
                  </a:lnTo>
                  <a:lnTo>
                    <a:pt x="13" y="6"/>
                  </a:lnTo>
                  <a:lnTo>
                    <a:pt x="8" y="9"/>
                  </a:lnTo>
                  <a:lnTo>
                    <a:pt x="4" y="14"/>
                  </a:lnTo>
                  <a:lnTo>
                    <a:pt x="2" y="19"/>
                  </a:lnTo>
                  <a:lnTo>
                    <a:pt x="0" y="25"/>
                  </a:lnTo>
                  <a:lnTo>
                    <a:pt x="0" y="30"/>
                  </a:lnTo>
                  <a:lnTo>
                    <a:pt x="0" y="37"/>
                  </a:lnTo>
                  <a:lnTo>
                    <a:pt x="2" y="42"/>
                  </a:lnTo>
                  <a:lnTo>
                    <a:pt x="4" y="48"/>
                  </a:lnTo>
                  <a:lnTo>
                    <a:pt x="8" y="52"/>
                  </a:lnTo>
                  <a:lnTo>
                    <a:pt x="13" y="56"/>
                  </a:lnTo>
                  <a:lnTo>
                    <a:pt x="17" y="58"/>
                  </a:lnTo>
                  <a:lnTo>
                    <a:pt x="24" y="60"/>
                  </a:lnTo>
                  <a:lnTo>
                    <a:pt x="29" y="61"/>
                  </a:lnTo>
                  <a:lnTo>
                    <a:pt x="35" y="60"/>
                  </a:lnTo>
                  <a:lnTo>
                    <a:pt x="42" y="58"/>
                  </a:lnTo>
                  <a:lnTo>
                    <a:pt x="46" y="56"/>
                  </a:lnTo>
                  <a:lnTo>
                    <a:pt x="50" y="52"/>
                  </a:lnTo>
                  <a:lnTo>
                    <a:pt x="55" y="48"/>
                  </a:lnTo>
                  <a:lnTo>
                    <a:pt x="57" y="42"/>
                  </a:lnTo>
                  <a:lnTo>
                    <a:pt x="59" y="37"/>
                  </a:lnTo>
                  <a:lnTo>
                    <a:pt x="59" y="30"/>
                  </a:lnTo>
                  <a:lnTo>
                    <a:pt x="59" y="25"/>
                  </a:lnTo>
                  <a:lnTo>
                    <a:pt x="57" y="19"/>
                  </a:lnTo>
                  <a:lnTo>
                    <a:pt x="55" y="14"/>
                  </a:lnTo>
                  <a:lnTo>
                    <a:pt x="50" y="9"/>
                  </a:lnTo>
                  <a:lnTo>
                    <a:pt x="46" y="6"/>
                  </a:lnTo>
                  <a:lnTo>
                    <a:pt x="42" y="3"/>
                  </a:lnTo>
                  <a:lnTo>
                    <a:pt x="35"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472"/>
            <p:cNvSpPr>
              <a:spLocks noEditPoints="1"/>
            </p:cNvSpPr>
            <p:nvPr/>
          </p:nvSpPr>
          <p:spPr bwMode="auto">
            <a:xfrm>
              <a:off x="4329113" y="1458913"/>
              <a:ext cx="287338" cy="192088"/>
            </a:xfrm>
            <a:custGeom>
              <a:avLst/>
              <a:gdLst>
                <a:gd name="T0" fmla="*/ 211 w 905"/>
                <a:gd name="T1" fmla="*/ 302 h 604"/>
                <a:gd name="T2" fmla="*/ 120 w 905"/>
                <a:gd name="T3" fmla="*/ 181 h 604"/>
                <a:gd name="T4" fmla="*/ 103 w 905"/>
                <a:gd name="T5" fmla="*/ 178 h 604"/>
                <a:gd name="T6" fmla="*/ 87 w 905"/>
                <a:gd name="T7" fmla="*/ 170 h 604"/>
                <a:gd name="T8" fmla="*/ 74 w 905"/>
                <a:gd name="T9" fmla="*/ 159 h 604"/>
                <a:gd name="T10" fmla="*/ 65 w 905"/>
                <a:gd name="T11" fmla="*/ 143 h 604"/>
                <a:gd name="T12" fmla="*/ 61 w 905"/>
                <a:gd name="T13" fmla="*/ 127 h 604"/>
                <a:gd name="T14" fmla="*/ 62 w 905"/>
                <a:gd name="T15" fmla="*/ 108 h 604"/>
                <a:gd name="T16" fmla="*/ 67 w 905"/>
                <a:gd name="T17" fmla="*/ 91 h 604"/>
                <a:gd name="T18" fmla="*/ 77 w 905"/>
                <a:gd name="T19" fmla="*/ 78 h 604"/>
                <a:gd name="T20" fmla="*/ 92 w 905"/>
                <a:gd name="T21" fmla="*/ 67 h 604"/>
                <a:gd name="T22" fmla="*/ 108 w 905"/>
                <a:gd name="T23" fmla="*/ 62 h 604"/>
                <a:gd name="T24" fmla="*/ 127 w 905"/>
                <a:gd name="T25" fmla="*/ 61 h 604"/>
                <a:gd name="T26" fmla="*/ 144 w 905"/>
                <a:gd name="T27" fmla="*/ 65 h 604"/>
                <a:gd name="T28" fmla="*/ 159 w 905"/>
                <a:gd name="T29" fmla="*/ 74 h 604"/>
                <a:gd name="T30" fmla="*/ 170 w 905"/>
                <a:gd name="T31" fmla="*/ 87 h 604"/>
                <a:gd name="T32" fmla="*/ 178 w 905"/>
                <a:gd name="T33" fmla="*/ 103 h 604"/>
                <a:gd name="T34" fmla="*/ 181 w 905"/>
                <a:gd name="T35" fmla="*/ 120 h 604"/>
                <a:gd name="T36" fmla="*/ 178 w 905"/>
                <a:gd name="T37" fmla="*/ 138 h 604"/>
                <a:gd name="T38" fmla="*/ 170 w 905"/>
                <a:gd name="T39" fmla="*/ 155 h 604"/>
                <a:gd name="T40" fmla="*/ 159 w 905"/>
                <a:gd name="T41" fmla="*/ 167 h 604"/>
                <a:gd name="T42" fmla="*/ 144 w 905"/>
                <a:gd name="T43" fmla="*/ 177 h 604"/>
                <a:gd name="T44" fmla="*/ 127 w 905"/>
                <a:gd name="T45" fmla="*/ 181 h 604"/>
                <a:gd name="T46" fmla="*/ 829 w 905"/>
                <a:gd name="T47" fmla="*/ 0 h 604"/>
                <a:gd name="T48" fmla="*/ 60 w 905"/>
                <a:gd name="T49" fmla="*/ 2 h 604"/>
                <a:gd name="T50" fmla="*/ 40 w 905"/>
                <a:gd name="T51" fmla="*/ 9 h 604"/>
                <a:gd name="T52" fmla="*/ 22 w 905"/>
                <a:gd name="T53" fmla="*/ 22 h 604"/>
                <a:gd name="T54" fmla="*/ 9 w 905"/>
                <a:gd name="T55" fmla="*/ 39 h 604"/>
                <a:gd name="T56" fmla="*/ 1 w 905"/>
                <a:gd name="T57" fmla="*/ 61 h 604"/>
                <a:gd name="T58" fmla="*/ 0 w 905"/>
                <a:gd name="T59" fmla="*/ 347 h 604"/>
                <a:gd name="T60" fmla="*/ 3 w 905"/>
                <a:gd name="T61" fmla="*/ 369 h 604"/>
                <a:gd name="T62" fmla="*/ 13 w 905"/>
                <a:gd name="T63" fmla="*/ 389 h 604"/>
                <a:gd name="T64" fmla="*/ 27 w 905"/>
                <a:gd name="T65" fmla="*/ 405 h 604"/>
                <a:gd name="T66" fmla="*/ 46 w 905"/>
                <a:gd name="T67" fmla="*/ 417 h 604"/>
                <a:gd name="T68" fmla="*/ 67 w 905"/>
                <a:gd name="T69" fmla="*/ 422 h 604"/>
                <a:gd name="T70" fmla="*/ 181 w 905"/>
                <a:gd name="T71" fmla="*/ 588 h 604"/>
                <a:gd name="T72" fmla="*/ 183 w 905"/>
                <a:gd name="T73" fmla="*/ 597 h 604"/>
                <a:gd name="T74" fmla="*/ 190 w 905"/>
                <a:gd name="T75" fmla="*/ 603 h 604"/>
                <a:gd name="T76" fmla="*/ 709 w 905"/>
                <a:gd name="T77" fmla="*/ 604 h 604"/>
                <a:gd name="T78" fmla="*/ 718 w 905"/>
                <a:gd name="T79" fmla="*/ 600 h 604"/>
                <a:gd name="T80" fmla="*/ 723 w 905"/>
                <a:gd name="T81" fmla="*/ 594 h 604"/>
                <a:gd name="T82" fmla="*/ 724 w 905"/>
                <a:gd name="T83" fmla="*/ 422 h 604"/>
                <a:gd name="T84" fmla="*/ 845 w 905"/>
                <a:gd name="T85" fmla="*/ 421 h 604"/>
                <a:gd name="T86" fmla="*/ 866 w 905"/>
                <a:gd name="T87" fmla="*/ 413 h 604"/>
                <a:gd name="T88" fmla="*/ 882 w 905"/>
                <a:gd name="T89" fmla="*/ 400 h 604"/>
                <a:gd name="T90" fmla="*/ 896 w 905"/>
                <a:gd name="T91" fmla="*/ 382 h 604"/>
                <a:gd name="T92" fmla="*/ 903 w 905"/>
                <a:gd name="T93" fmla="*/ 363 h 604"/>
                <a:gd name="T94" fmla="*/ 905 w 905"/>
                <a:gd name="T95" fmla="*/ 75 h 604"/>
                <a:gd name="T96" fmla="*/ 901 w 905"/>
                <a:gd name="T97" fmla="*/ 53 h 604"/>
                <a:gd name="T98" fmla="*/ 892 w 905"/>
                <a:gd name="T99" fmla="*/ 33 h 604"/>
                <a:gd name="T100" fmla="*/ 877 w 905"/>
                <a:gd name="T101" fmla="*/ 17 h 604"/>
                <a:gd name="T102" fmla="*/ 859 w 905"/>
                <a:gd name="T103" fmla="*/ 6 h 604"/>
                <a:gd name="T104" fmla="*/ 837 w 905"/>
                <a:gd name="T105" fmla="*/ 1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5" h="604">
                  <a:moveTo>
                    <a:pt x="693" y="573"/>
                  </a:moveTo>
                  <a:lnTo>
                    <a:pt x="211" y="573"/>
                  </a:lnTo>
                  <a:lnTo>
                    <a:pt x="211" y="302"/>
                  </a:lnTo>
                  <a:lnTo>
                    <a:pt x="693" y="302"/>
                  </a:lnTo>
                  <a:lnTo>
                    <a:pt x="693" y="573"/>
                  </a:lnTo>
                  <a:close/>
                  <a:moveTo>
                    <a:pt x="120" y="181"/>
                  </a:moveTo>
                  <a:lnTo>
                    <a:pt x="114" y="181"/>
                  </a:lnTo>
                  <a:lnTo>
                    <a:pt x="108" y="180"/>
                  </a:lnTo>
                  <a:lnTo>
                    <a:pt x="103" y="178"/>
                  </a:lnTo>
                  <a:lnTo>
                    <a:pt x="97" y="177"/>
                  </a:lnTo>
                  <a:lnTo>
                    <a:pt x="92" y="173"/>
                  </a:lnTo>
                  <a:lnTo>
                    <a:pt x="87" y="170"/>
                  </a:lnTo>
                  <a:lnTo>
                    <a:pt x="82" y="167"/>
                  </a:lnTo>
                  <a:lnTo>
                    <a:pt x="77" y="163"/>
                  </a:lnTo>
                  <a:lnTo>
                    <a:pt x="74" y="159"/>
                  </a:lnTo>
                  <a:lnTo>
                    <a:pt x="71" y="155"/>
                  </a:lnTo>
                  <a:lnTo>
                    <a:pt x="67" y="149"/>
                  </a:lnTo>
                  <a:lnTo>
                    <a:pt x="65" y="143"/>
                  </a:lnTo>
                  <a:lnTo>
                    <a:pt x="63" y="138"/>
                  </a:lnTo>
                  <a:lnTo>
                    <a:pt x="62" y="132"/>
                  </a:lnTo>
                  <a:lnTo>
                    <a:pt x="61" y="127"/>
                  </a:lnTo>
                  <a:lnTo>
                    <a:pt x="60" y="120"/>
                  </a:lnTo>
                  <a:lnTo>
                    <a:pt x="61" y="115"/>
                  </a:lnTo>
                  <a:lnTo>
                    <a:pt x="62" y="108"/>
                  </a:lnTo>
                  <a:lnTo>
                    <a:pt x="63" y="103"/>
                  </a:lnTo>
                  <a:lnTo>
                    <a:pt x="65" y="97"/>
                  </a:lnTo>
                  <a:lnTo>
                    <a:pt x="67" y="91"/>
                  </a:lnTo>
                  <a:lnTo>
                    <a:pt x="71" y="87"/>
                  </a:lnTo>
                  <a:lnTo>
                    <a:pt x="74" y="83"/>
                  </a:lnTo>
                  <a:lnTo>
                    <a:pt x="77" y="78"/>
                  </a:lnTo>
                  <a:lnTo>
                    <a:pt x="82" y="74"/>
                  </a:lnTo>
                  <a:lnTo>
                    <a:pt x="87" y="70"/>
                  </a:lnTo>
                  <a:lnTo>
                    <a:pt x="92" y="67"/>
                  </a:lnTo>
                  <a:lnTo>
                    <a:pt x="97" y="65"/>
                  </a:lnTo>
                  <a:lnTo>
                    <a:pt x="103" y="63"/>
                  </a:lnTo>
                  <a:lnTo>
                    <a:pt x="108" y="62"/>
                  </a:lnTo>
                  <a:lnTo>
                    <a:pt x="114" y="61"/>
                  </a:lnTo>
                  <a:lnTo>
                    <a:pt x="120" y="61"/>
                  </a:lnTo>
                  <a:lnTo>
                    <a:pt x="127" y="61"/>
                  </a:lnTo>
                  <a:lnTo>
                    <a:pt x="133" y="62"/>
                  </a:lnTo>
                  <a:lnTo>
                    <a:pt x="138" y="63"/>
                  </a:lnTo>
                  <a:lnTo>
                    <a:pt x="144" y="65"/>
                  </a:lnTo>
                  <a:lnTo>
                    <a:pt x="149" y="67"/>
                  </a:lnTo>
                  <a:lnTo>
                    <a:pt x="155" y="70"/>
                  </a:lnTo>
                  <a:lnTo>
                    <a:pt x="159" y="74"/>
                  </a:lnTo>
                  <a:lnTo>
                    <a:pt x="164" y="78"/>
                  </a:lnTo>
                  <a:lnTo>
                    <a:pt x="167" y="83"/>
                  </a:lnTo>
                  <a:lnTo>
                    <a:pt x="170" y="87"/>
                  </a:lnTo>
                  <a:lnTo>
                    <a:pt x="173" y="91"/>
                  </a:lnTo>
                  <a:lnTo>
                    <a:pt x="176" y="97"/>
                  </a:lnTo>
                  <a:lnTo>
                    <a:pt x="178" y="103"/>
                  </a:lnTo>
                  <a:lnTo>
                    <a:pt x="179" y="108"/>
                  </a:lnTo>
                  <a:lnTo>
                    <a:pt x="180" y="115"/>
                  </a:lnTo>
                  <a:lnTo>
                    <a:pt x="181" y="120"/>
                  </a:lnTo>
                  <a:lnTo>
                    <a:pt x="180" y="127"/>
                  </a:lnTo>
                  <a:lnTo>
                    <a:pt x="179" y="132"/>
                  </a:lnTo>
                  <a:lnTo>
                    <a:pt x="178" y="138"/>
                  </a:lnTo>
                  <a:lnTo>
                    <a:pt x="176" y="143"/>
                  </a:lnTo>
                  <a:lnTo>
                    <a:pt x="173" y="149"/>
                  </a:lnTo>
                  <a:lnTo>
                    <a:pt x="170" y="155"/>
                  </a:lnTo>
                  <a:lnTo>
                    <a:pt x="167" y="159"/>
                  </a:lnTo>
                  <a:lnTo>
                    <a:pt x="164" y="163"/>
                  </a:lnTo>
                  <a:lnTo>
                    <a:pt x="159" y="167"/>
                  </a:lnTo>
                  <a:lnTo>
                    <a:pt x="155" y="171"/>
                  </a:lnTo>
                  <a:lnTo>
                    <a:pt x="149" y="173"/>
                  </a:lnTo>
                  <a:lnTo>
                    <a:pt x="144" y="177"/>
                  </a:lnTo>
                  <a:lnTo>
                    <a:pt x="138" y="178"/>
                  </a:lnTo>
                  <a:lnTo>
                    <a:pt x="133" y="180"/>
                  </a:lnTo>
                  <a:lnTo>
                    <a:pt x="127" y="181"/>
                  </a:lnTo>
                  <a:lnTo>
                    <a:pt x="120" y="181"/>
                  </a:lnTo>
                  <a:lnTo>
                    <a:pt x="120" y="181"/>
                  </a:lnTo>
                  <a:close/>
                  <a:moveTo>
                    <a:pt x="829" y="0"/>
                  </a:moveTo>
                  <a:lnTo>
                    <a:pt x="75" y="0"/>
                  </a:lnTo>
                  <a:lnTo>
                    <a:pt x="67" y="1"/>
                  </a:lnTo>
                  <a:lnTo>
                    <a:pt x="60" y="2"/>
                  </a:lnTo>
                  <a:lnTo>
                    <a:pt x="53" y="3"/>
                  </a:lnTo>
                  <a:lnTo>
                    <a:pt x="46" y="6"/>
                  </a:lnTo>
                  <a:lnTo>
                    <a:pt x="40" y="9"/>
                  </a:lnTo>
                  <a:lnTo>
                    <a:pt x="33" y="13"/>
                  </a:lnTo>
                  <a:lnTo>
                    <a:pt x="27" y="17"/>
                  </a:lnTo>
                  <a:lnTo>
                    <a:pt x="22" y="22"/>
                  </a:lnTo>
                  <a:lnTo>
                    <a:pt x="16" y="27"/>
                  </a:lnTo>
                  <a:lnTo>
                    <a:pt x="13" y="33"/>
                  </a:lnTo>
                  <a:lnTo>
                    <a:pt x="9" y="39"/>
                  </a:lnTo>
                  <a:lnTo>
                    <a:pt x="5" y="46"/>
                  </a:lnTo>
                  <a:lnTo>
                    <a:pt x="3" y="53"/>
                  </a:lnTo>
                  <a:lnTo>
                    <a:pt x="1" y="61"/>
                  </a:lnTo>
                  <a:lnTo>
                    <a:pt x="0" y="67"/>
                  </a:lnTo>
                  <a:lnTo>
                    <a:pt x="0" y="75"/>
                  </a:lnTo>
                  <a:lnTo>
                    <a:pt x="0" y="347"/>
                  </a:lnTo>
                  <a:lnTo>
                    <a:pt x="0" y="355"/>
                  </a:lnTo>
                  <a:lnTo>
                    <a:pt x="1" y="363"/>
                  </a:lnTo>
                  <a:lnTo>
                    <a:pt x="3" y="369"/>
                  </a:lnTo>
                  <a:lnTo>
                    <a:pt x="5" y="376"/>
                  </a:lnTo>
                  <a:lnTo>
                    <a:pt x="9" y="382"/>
                  </a:lnTo>
                  <a:lnTo>
                    <a:pt x="13" y="389"/>
                  </a:lnTo>
                  <a:lnTo>
                    <a:pt x="16" y="395"/>
                  </a:lnTo>
                  <a:lnTo>
                    <a:pt x="22" y="400"/>
                  </a:lnTo>
                  <a:lnTo>
                    <a:pt x="27" y="405"/>
                  </a:lnTo>
                  <a:lnTo>
                    <a:pt x="33" y="409"/>
                  </a:lnTo>
                  <a:lnTo>
                    <a:pt x="40" y="413"/>
                  </a:lnTo>
                  <a:lnTo>
                    <a:pt x="46" y="417"/>
                  </a:lnTo>
                  <a:lnTo>
                    <a:pt x="53" y="419"/>
                  </a:lnTo>
                  <a:lnTo>
                    <a:pt x="60" y="421"/>
                  </a:lnTo>
                  <a:lnTo>
                    <a:pt x="67" y="422"/>
                  </a:lnTo>
                  <a:lnTo>
                    <a:pt x="75" y="422"/>
                  </a:lnTo>
                  <a:lnTo>
                    <a:pt x="181" y="422"/>
                  </a:lnTo>
                  <a:lnTo>
                    <a:pt x="181" y="588"/>
                  </a:lnTo>
                  <a:lnTo>
                    <a:pt x="181" y="592"/>
                  </a:lnTo>
                  <a:lnTo>
                    <a:pt x="182" y="594"/>
                  </a:lnTo>
                  <a:lnTo>
                    <a:pt x="183" y="597"/>
                  </a:lnTo>
                  <a:lnTo>
                    <a:pt x="186" y="599"/>
                  </a:lnTo>
                  <a:lnTo>
                    <a:pt x="188" y="600"/>
                  </a:lnTo>
                  <a:lnTo>
                    <a:pt x="190" y="603"/>
                  </a:lnTo>
                  <a:lnTo>
                    <a:pt x="192" y="604"/>
                  </a:lnTo>
                  <a:lnTo>
                    <a:pt x="196" y="604"/>
                  </a:lnTo>
                  <a:lnTo>
                    <a:pt x="709" y="604"/>
                  </a:lnTo>
                  <a:lnTo>
                    <a:pt x="712" y="603"/>
                  </a:lnTo>
                  <a:lnTo>
                    <a:pt x="714" y="603"/>
                  </a:lnTo>
                  <a:lnTo>
                    <a:pt x="718" y="600"/>
                  </a:lnTo>
                  <a:lnTo>
                    <a:pt x="720" y="599"/>
                  </a:lnTo>
                  <a:lnTo>
                    <a:pt x="721" y="597"/>
                  </a:lnTo>
                  <a:lnTo>
                    <a:pt x="723" y="594"/>
                  </a:lnTo>
                  <a:lnTo>
                    <a:pt x="723" y="592"/>
                  </a:lnTo>
                  <a:lnTo>
                    <a:pt x="724" y="588"/>
                  </a:lnTo>
                  <a:lnTo>
                    <a:pt x="724" y="422"/>
                  </a:lnTo>
                  <a:lnTo>
                    <a:pt x="829" y="422"/>
                  </a:lnTo>
                  <a:lnTo>
                    <a:pt x="837" y="422"/>
                  </a:lnTo>
                  <a:lnTo>
                    <a:pt x="845" y="421"/>
                  </a:lnTo>
                  <a:lnTo>
                    <a:pt x="852" y="419"/>
                  </a:lnTo>
                  <a:lnTo>
                    <a:pt x="859" y="417"/>
                  </a:lnTo>
                  <a:lnTo>
                    <a:pt x="866" y="413"/>
                  </a:lnTo>
                  <a:lnTo>
                    <a:pt x="871" y="409"/>
                  </a:lnTo>
                  <a:lnTo>
                    <a:pt x="877" y="405"/>
                  </a:lnTo>
                  <a:lnTo>
                    <a:pt x="882" y="400"/>
                  </a:lnTo>
                  <a:lnTo>
                    <a:pt x="888" y="395"/>
                  </a:lnTo>
                  <a:lnTo>
                    <a:pt x="892" y="389"/>
                  </a:lnTo>
                  <a:lnTo>
                    <a:pt x="896" y="382"/>
                  </a:lnTo>
                  <a:lnTo>
                    <a:pt x="899" y="376"/>
                  </a:lnTo>
                  <a:lnTo>
                    <a:pt x="901" y="369"/>
                  </a:lnTo>
                  <a:lnTo>
                    <a:pt x="903" y="363"/>
                  </a:lnTo>
                  <a:lnTo>
                    <a:pt x="905" y="355"/>
                  </a:lnTo>
                  <a:lnTo>
                    <a:pt x="905" y="347"/>
                  </a:lnTo>
                  <a:lnTo>
                    <a:pt x="905" y="75"/>
                  </a:lnTo>
                  <a:lnTo>
                    <a:pt x="905" y="67"/>
                  </a:lnTo>
                  <a:lnTo>
                    <a:pt x="903" y="61"/>
                  </a:lnTo>
                  <a:lnTo>
                    <a:pt x="901" y="53"/>
                  </a:lnTo>
                  <a:lnTo>
                    <a:pt x="899" y="46"/>
                  </a:lnTo>
                  <a:lnTo>
                    <a:pt x="896" y="39"/>
                  </a:lnTo>
                  <a:lnTo>
                    <a:pt x="892" y="33"/>
                  </a:lnTo>
                  <a:lnTo>
                    <a:pt x="888" y="27"/>
                  </a:lnTo>
                  <a:lnTo>
                    <a:pt x="882" y="22"/>
                  </a:lnTo>
                  <a:lnTo>
                    <a:pt x="877" y="17"/>
                  </a:lnTo>
                  <a:lnTo>
                    <a:pt x="871" y="13"/>
                  </a:lnTo>
                  <a:lnTo>
                    <a:pt x="866" y="9"/>
                  </a:lnTo>
                  <a:lnTo>
                    <a:pt x="859" y="6"/>
                  </a:lnTo>
                  <a:lnTo>
                    <a:pt x="852" y="3"/>
                  </a:lnTo>
                  <a:lnTo>
                    <a:pt x="845" y="2"/>
                  </a:lnTo>
                  <a:lnTo>
                    <a:pt x="837" y="1"/>
                  </a:lnTo>
                  <a:lnTo>
                    <a:pt x="8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1473"/>
            <p:cNvSpPr>
              <a:spLocks noEditPoints="1"/>
            </p:cNvSpPr>
            <p:nvPr/>
          </p:nvSpPr>
          <p:spPr bwMode="auto">
            <a:xfrm>
              <a:off x="4386263" y="1382713"/>
              <a:ext cx="173038" cy="66675"/>
            </a:xfrm>
            <a:custGeom>
              <a:avLst/>
              <a:gdLst>
                <a:gd name="T0" fmla="*/ 407 w 543"/>
                <a:gd name="T1" fmla="*/ 15 h 211"/>
                <a:gd name="T2" fmla="*/ 528 w 543"/>
                <a:gd name="T3" fmla="*/ 136 h 211"/>
                <a:gd name="T4" fmla="*/ 407 w 543"/>
                <a:gd name="T5" fmla="*/ 136 h 211"/>
                <a:gd name="T6" fmla="*/ 407 w 543"/>
                <a:gd name="T7" fmla="*/ 15 h 211"/>
                <a:gd name="T8" fmla="*/ 15 w 543"/>
                <a:gd name="T9" fmla="*/ 211 h 211"/>
                <a:gd name="T10" fmla="*/ 528 w 543"/>
                <a:gd name="T11" fmla="*/ 211 h 211"/>
                <a:gd name="T12" fmla="*/ 531 w 543"/>
                <a:gd name="T13" fmla="*/ 211 h 211"/>
                <a:gd name="T14" fmla="*/ 533 w 543"/>
                <a:gd name="T15" fmla="*/ 210 h 211"/>
                <a:gd name="T16" fmla="*/ 537 w 543"/>
                <a:gd name="T17" fmla="*/ 209 h 211"/>
                <a:gd name="T18" fmla="*/ 539 w 543"/>
                <a:gd name="T19" fmla="*/ 206 h 211"/>
                <a:gd name="T20" fmla="*/ 540 w 543"/>
                <a:gd name="T21" fmla="*/ 204 h 211"/>
                <a:gd name="T22" fmla="*/ 542 w 543"/>
                <a:gd name="T23" fmla="*/ 202 h 211"/>
                <a:gd name="T24" fmla="*/ 542 w 543"/>
                <a:gd name="T25" fmla="*/ 199 h 211"/>
                <a:gd name="T26" fmla="*/ 543 w 543"/>
                <a:gd name="T27" fmla="*/ 195 h 211"/>
                <a:gd name="T28" fmla="*/ 543 w 543"/>
                <a:gd name="T29" fmla="*/ 136 h 211"/>
                <a:gd name="T30" fmla="*/ 542 w 543"/>
                <a:gd name="T31" fmla="*/ 132 h 211"/>
                <a:gd name="T32" fmla="*/ 542 w 543"/>
                <a:gd name="T33" fmla="*/ 129 h 211"/>
                <a:gd name="T34" fmla="*/ 540 w 543"/>
                <a:gd name="T35" fmla="*/ 127 h 211"/>
                <a:gd name="T36" fmla="*/ 539 w 543"/>
                <a:gd name="T37" fmla="*/ 125 h 211"/>
                <a:gd name="T38" fmla="*/ 418 w 543"/>
                <a:gd name="T39" fmla="*/ 4 h 211"/>
                <a:gd name="T40" fmla="*/ 415 w 543"/>
                <a:gd name="T41" fmla="*/ 2 h 211"/>
                <a:gd name="T42" fmla="*/ 413 w 543"/>
                <a:gd name="T43" fmla="*/ 1 h 211"/>
                <a:gd name="T44" fmla="*/ 411 w 543"/>
                <a:gd name="T45" fmla="*/ 0 h 211"/>
                <a:gd name="T46" fmla="*/ 407 w 543"/>
                <a:gd name="T47" fmla="*/ 0 h 211"/>
                <a:gd name="T48" fmla="*/ 15 w 543"/>
                <a:gd name="T49" fmla="*/ 0 h 211"/>
                <a:gd name="T50" fmla="*/ 11 w 543"/>
                <a:gd name="T51" fmla="*/ 0 h 211"/>
                <a:gd name="T52" fmla="*/ 9 w 543"/>
                <a:gd name="T53" fmla="*/ 1 h 211"/>
                <a:gd name="T54" fmla="*/ 7 w 543"/>
                <a:gd name="T55" fmla="*/ 2 h 211"/>
                <a:gd name="T56" fmla="*/ 5 w 543"/>
                <a:gd name="T57" fmla="*/ 4 h 211"/>
                <a:gd name="T58" fmla="*/ 2 w 543"/>
                <a:gd name="T59" fmla="*/ 6 h 211"/>
                <a:gd name="T60" fmla="*/ 1 w 543"/>
                <a:gd name="T61" fmla="*/ 8 h 211"/>
                <a:gd name="T62" fmla="*/ 0 w 543"/>
                <a:gd name="T63" fmla="*/ 12 h 211"/>
                <a:gd name="T64" fmla="*/ 0 w 543"/>
                <a:gd name="T65" fmla="*/ 15 h 211"/>
                <a:gd name="T66" fmla="*/ 0 w 543"/>
                <a:gd name="T67" fmla="*/ 195 h 211"/>
                <a:gd name="T68" fmla="*/ 0 w 543"/>
                <a:gd name="T69" fmla="*/ 199 h 211"/>
                <a:gd name="T70" fmla="*/ 1 w 543"/>
                <a:gd name="T71" fmla="*/ 201 h 211"/>
                <a:gd name="T72" fmla="*/ 2 w 543"/>
                <a:gd name="T73" fmla="*/ 204 h 211"/>
                <a:gd name="T74" fmla="*/ 5 w 543"/>
                <a:gd name="T75" fmla="*/ 206 h 211"/>
                <a:gd name="T76" fmla="*/ 7 w 543"/>
                <a:gd name="T77" fmla="*/ 209 h 211"/>
                <a:gd name="T78" fmla="*/ 9 w 543"/>
                <a:gd name="T79" fmla="*/ 210 h 211"/>
                <a:gd name="T80" fmla="*/ 11 w 543"/>
                <a:gd name="T81" fmla="*/ 211 h 211"/>
                <a:gd name="T82" fmla="*/ 15 w 543"/>
                <a:gd name="T83" fmla="*/ 211 h 211"/>
                <a:gd name="T84" fmla="*/ 15 w 543"/>
                <a:gd name="T85"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211">
                  <a:moveTo>
                    <a:pt x="407" y="15"/>
                  </a:moveTo>
                  <a:lnTo>
                    <a:pt x="528" y="136"/>
                  </a:lnTo>
                  <a:lnTo>
                    <a:pt x="407" y="136"/>
                  </a:lnTo>
                  <a:lnTo>
                    <a:pt x="407" y="15"/>
                  </a:lnTo>
                  <a:close/>
                  <a:moveTo>
                    <a:pt x="15" y="211"/>
                  </a:moveTo>
                  <a:lnTo>
                    <a:pt x="528" y="211"/>
                  </a:lnTo>
                  <a:lnTo>
                    <a:pt x="531" y="211"/>
                  </a:lnTo>
                  <a:lnTo>
                    <a:pt x="533" y="210"/>
                  </a:lnTo>
                  <a:lnTo>
                    <a:pt x="537" y="209"/>
                  </a:lnTo>
                  <a:lnTo>
                    <a:pt x="539" y="206"/>
                  </a:lnTo>
                  <a:lnTo>
                    <a:pt x="540" y="204"/>
                  </a:lnTo>
                  <a:lnTo>
                    <a:pt x="542" y="202"/>
                  </a:lnTo>
                  <a:lnTo>
                    <a:pt x="542" y="199"/>
                  </a:lnTo>
                  <a:lnTo>
                    <a:pt x="543" y="195"/>
                  </a:lnTo>
                  <a:lnTo>
                    <a:pt x="543" y="136"/>
                  </a:lnTo>
                  <a:lnTo>
                    <a:pt x="542" y="132"/>
                  </a:lnTo>
                  <a:lnTo>
                    <a:pt x="542" y="129"/>
                  </a:lnTo>
                  <a:lnTo>
                    <a:pt x="540" y="127"/>
                  </a:lnTo>
                  <a:lnTo>
                    <a:pt x="539" y="125"/>
                  </a:lnTo>
                  <a:lnTo>
                    <a:pt x="418" y="4"/>
                  </a:lnTo>
                  <a:lnTo>
                    <a:pt x="415" y="2"/>
                  </a:lnTo>
                  <a:lnTo>
                    <a:pt x="413" y="1"/>
                  </a:lnTo>
                  <a:lnTo>
                    <a:pt x="411" y="0"/>
                  </a:lnTo>
                  <a:lnTo>
                    <a:pt x="407" y="0"/>
                  </a:lnTo>
                  <a:lnTo>
                    <a:pt x="15" y="0"/>
                  </a:lnTo>
                  <a:lnTo>
                    <a:pt x="11" y="0"/>
                  </a:lnTo>
                  <a:lnTo>
                    <a:pt x="9" y="1"/>
                  </a:lnTo>
                  <a:lnTo>
                    <a:pt x="7" y="2"/>
                  </a:lnTo>
                  <a:lnTo>
                    <a:pt x="5" y="4"/>
                  </a:lnTo>
                  <a:lnTo>
                    <a:pt x="2" y="6"/>
                  </a:lnTo>
                  <a:lnTo>
                    <a:pt x="1" y="8"/>
                  </a:lnTo>
                  <a:lnTo>
                    <a:pt x="0" y="12"/>
                  </a:lnTo>
                  <a:lnTo>
                    <a:pt x="0" y="15"/>
                  </a:lnTo>
                  <a:lnTo>
                    <a:pt x="0" y="195"/>
                  </a:lnTo>
                  <a:lnTo>
                    <a:pt x="0" y="199"/>
                  </a:lnTo>
                  <a:lnTo>
                    <a:pt x="1" y="201"/>
                  </a:lnTo>
                  <a:lnTo>
                    <a:pt x="2" y="204"/>
                  </a:lnTo>
                  <a:lnTo>
                    <a:pt x="5" y="206"/>
                  </a:lnTo>
                  <a:lnTo>
                    <a:pt x="7" y="209"/>
                  </a:lnTo>
                  <a:lnTo>
                    <a:pt x="9" y="210"/>
                  </a:lnTo>
                  <a:lnTo>
                    <a:pt x="11" y="211"/>
                  </a:lnTo>
                  <a:lnTo>
                    <a:pt x="15" y="211"/>
                  </a:lnTo>
                  <a:lnTo>
                    <a:pt x="15"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1474"/>
            <p:cNvSpPr>
              <a:spLocks/>
            </p:cNvSpPr>
            <p:nvPr/>
          </p:nvSpPr>
          <p:spPr bwMode="auto">
            <a:xfrm>
              <a:off x="4414838" y="1573213"/>
              <a:ext cx="115888" cy="11113"/>
            </a:xfrm>
            <a:custGeom>
              <a:avLst/>
              <a:gdLst>
                <a:gd name="T0" fmla="*/ 15 w 363"/>
                <a:gd name="T1" fmla="*/ 31 h 31"/>
                <a:gd name="T2" fmla="*/ 347 w 363"/>
                <a:gd name="T3" fmla="*/ 31 h 31"/>
                <a:gd name="T4" fmla="*/ 350 w 363"/>
                <a:gd name="T5" fmla="*/ 31 h 31"/>
                <a:gd name="T6" fmla="*/ 353 w 363"/>
                <a:gd name="T7" fmla="*/ 30 h 31"/>
                <a:gd name="T8" fmla="*/ 356 w 363"/>
                <a:gd name="T9" fmla="*/ 29 h 31"/>
                <a:gd name="T10" fmla="*/ 358 w 363"/>
                <a:gd name="T11" fmla="*/ 27 h 31"/>
                <a:gd name="T12" fmla="*/ 359 w 363"/>
                <a:gd name="T13" fmla="*/ 25 h 31"/>
                <a:gd name="T14" fmla="*/ 361 w 363"/>
                <a:gd name="T15" fmla="*/ 21 h 31"/>
                <a:gd name="T16" fmla="*/ 363 w 363"/>
                <a:gd name="T17" fmla="*/ 19 h 31"/>
                <a:gd name="T18" fmla="*/ 363 w 363"/>
                <a:gd name="T19" fmla="*/ 16 h 31"/>
                <a:gd name="T20" fmla="*/ 363 w 363"/>
                <a:gd name="T21" fmla="*/ 13 h 31"/>
                <a:gd name="T22" fmla="*/ 361 w 363"/>
                <a:gd name="T23" fmla="*/ 10 h 31"/>
                <a:gd name="T24" fmla="*/ 359 w 363"/>
                <a:gd name="T25" fmla="*/ 8 h 31"/>
                <a:gd name="T26" fmla="*/ 358 w 363"/>
                <a:gd name="T27" fmla="*/ 6 h 31"/>
                <a:gd name="T28" fmla="*/ 356 w 363"/>
                <a:gd name="T29" fmla="*/ 4 h 31"/>
                <a:gd name="T30" fmla="*/ 353 w 363"/>
                <a:gd name="T31" fmla="*/ 3 h 31"/>
                <a:gd name="T32" fmla="*/ 350 w 363"/>
                <a:gd name="T33" fmla="*/ 2 h 31"/>
                <a:gd name="T34" fmla="*/ 347 w 363"/>
                <a:gd name="T35" fmla="*/ 2 h 31"/>
                <a:gd name="T36" fmla="*/ 15 w 363"/>
                <a:gd name="T37" fmla="*/ 0 h 31"/>
                <a:gd name="T38" fmla="*/ 12 w 363"/>
                <a:gd name="T39" fmla="*/ 2 h 31"/>
                <a:gd name="T40" fmla="*/ 10 w 363"/>
                <a:gd name="T41" fmla="*/ 3 h 31"/>
                <a:gd name="T42" fmla="*/ 6 w 363"/>
                <a:gd name="T43" fmla="*/ 4 h 31"/>
                <a:gd name="T44" fmla="*/ 4 w 363"/>
                <a:gd name="T45" fmla="*/ 6 h 31"/>
                <a:gd name="T46" fmla="*/ 3 w 363"/>
                <a:gd name="T47" fmla="*/ 8 h 31"/>
                <a:gd name="T48" fmla="*/ 1 w 363"/>
                <a:gd name="T49" fmla="*/ 10 h 31"/>
                <a:gd name="T50" fmla="*/ 1 w 363"/>
                <a:gd name="T51" fmla="*/ 13 h 31"/>
                <a:gd name="T52" fmla="*/ 0 w 363"/>
                <a:gd name="T53" fmla="*/ 16 h 31"/>
                <a:gd name="T54" fmla="*/ 1 w 363"/>
                <a:gd name="T55" fmla="*/ 19 h 31"/>
                <a:gd name="T56" fmla="*/ 1 w 363"/>
                <a:gd name="T57" fmla="*/ 21 h 31"/>
                <a:gd name="T58" fmla="*/ 3 w 363"/>
                <a:gd name="T59" fmla="*/ 25 h 31"/>
                <a:gd name="T60" fmla="*/ 4 w 363"/>
                <a:gd name="T61" fmla="*/ 27 h 31"/>
                <a:gd name="T62" fmla="*/ 6 w 363"/>
                <a:gd name="T63" fmla="*/ 29 h 31"/>
                <a:gd name="T64" fmla="*/ 10 w 363"/>
                <a:gd name="T65" fmla="*/ 30 h 31"/>
                <a:gd name="T66" fmla="*/ 12 w 363"/>
                <a:gd name="T67" fmla="*/ 31 h 31"/>
                <a:gd name="T68" fmla="*/ 15 w 363"/>
                <a:gd name="T6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3" h="31">
                  <a:moveTo>
                    <a:pt x="15" y="31"/>
                  </a:moveTo>
                  <a:lnTo>
                    <a:pt x="347" y="31"/>
                  </a:lnTo>
                  <a:lnTo>
                    <a:pt x="350" y="31"/>
                  </a:lnTo>
                  <a:lnTo>
                    <a:pt x="353" y="30"/>
                  </a:lnTo>
                  <a:lnTo>
                    <a:pt x="356" y="29"/>
                  </a:lnTo>
                  <a:lnTo>
                    <a:pt x="358" y="27"/>
                  </a:lnTo>
                  <a:lnTo>
                    <a:pt x="359" y="25"/>
                  </a:lnTo>
                  <a:lnTo>
                    <a:pt x="361" y="21"/>
                  </a:lnTo>
                  <a:lnTo>
                    <a:pt x="363" y="19"/>
                  </a:lnTo>
                  <a:lnTo>
                    <a:pt x="363" y="16"/>
                  </a:lnTo>
                  <a:lnTo>
                    <a:pt x="363" y="13"/>
                  </a:lnTo>
                  <a:lnTo>
                    <a:pt x="361" y="10"/>
                  </a:lnTo>
                  <a:lnTo>
                    <a:pt x="359" y="8"/>
                  </a:lnTo>
                  <a:lnTo>
                    <a:pt x="358" y="6"/>
                  </a:lnTo>
                  <a:lnTo>
                    <a:pt x="356" y="4"/>
                  </a:lnTo>
                  <a:lnTo>
                    <a:pt x="353" y="3"/>
                  </a:lnTo>
                  <a:lnTo>
                    <a:pt x="350" y="2"/>
                  </a:lnTo>
                  <a:lnTo>
                    <a:pt x="347" y="2"/>
                  </a:lnTo>
                  <a:lnTo>
                    <a:pt x="15" y="0"/>
                  </a:lnTo>
                  <a:lnTo>
                    <a:pt x="12" y="2"/>
                  </a:lnTo>
                  <a:lnTo>
                    <a:pt x="10" y="3"/>
                  </a:lnTo>
                  <a:lnTo>
                    <a:pt x="6" y="4"/>
                  </a:lnTo>
                  <a:lnTo>
                    <a:pt x="4" y="6"/>
                  </a:lnTo>
                  <a:lnTo>
                    <a:pt x="3" y="8"/>
                  </a:lnTo>
                  <a:lnTo>
                    <a:pt x="1" y="10"/>
                  </a:lnTo>
                  <a:lnTo>
                    <a:pt x="1" y="13"/>
                  </a:lnTo>
                  <a:lnTo>
                    <a:pt x="0" y="16"/>
                  </a:lnTo>
                  <a:lnTo>
                    <a:pt x="1" y="19"/>
                  </a:lnTo>
                  <a:lnTo>
                    <a:pt x="1" y="21"/>
                  </a:lnTo>
                  <a:lnTo>
                    <a:pt x="3" y="25"/>
                  </a:lnTo>
                  <a:lnTo>
                    <a:pt x="4" y="27"/>
                  </a:lnTo>
                  <a:lnTo>
                    <a:pt x="6" y="29"/>
                  </a:lnTo>
                  <a:lnTo>
                    <a:pt x="10" y="30"/>
                  </a:lnTo>
                  <a:lnTo>
                    <a:pt x="12" y="31"/>
                  </a:lnTo>
                  <a:lnTo>
                    <a:pt x="1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1475"/>
            <p:cNvSpPr>
              <a:spLocks/>
            </p:cNvSpPr>
            <p:nvPr/>
          </p:nvSpPr>
          <p:spPr bwMode="auto">
            <a:xfrm>
              <a:off x="4414838" y="1593850"/>
              <a:ext cx="115888" cy="9525"/>
            </a:xfrm>
            <a:custGeom>
              <a:avLst/>
              <a:gdLst>
                <a:gd name="T0" fmla="*/ 15 w 363"/>
                <a:gd name="T1" fmla="*/ 30 h 30"/>
                <a:gd name="T2" fmla="*/ 347 w 363"/>
                <a:gd name="T3" fmla="*/ 30 h 30"/>
                <a:gd name="T4" fmla="*/ 350 w 363"/>
                <a:gd name="T5" fmla="*/ 30 h 30"/>
                <a:gd name="T6" fmla="*/ 353 w 363"/>
                <a:gd name="T7" fmla="*/ 29 h 30"/>
                <a:gd name="T8" fmla="*/ 356 w 363"/>
                <a:gd name="T9" fmla="*/ 28 h 30"/>
                <a:gd name="T10" fmla="*/ 358 w 363"/>
                <a:gd name="T11" fmla="*/ 26 h 30"/>
                <a:gd name="T12" fmla="*/ 359 w 363"/>
                <a:gd name="T13" fmla="*/ 23 h 30"/>
                <a:gd name="T14" fmla="*/ 361 w 363"/>
                <a:gd name="T15" fmla="*/ 21 h 30"/>
                <a:gd name="T16" fmla="*/ 363 w 363"/>
                <a:gd name="T17" fmla="*/ 19 h 30"/>
                <a:gd name="T18" fmla="*/ 363 w 363"/>
                <a:gd name="T19" fmla="*/ 16 h 30"/>
                <a:gd name="T20" fmla="*/ 363 w 363"/>
                <a:gd name="T21" fmla="*/ 12 h 30"/>
                <a:gd name="T22" fmla="*/ 361 w 363"/>
                <a:gd name="T23" fmla="*/ 9 h 30"/>
                <a:gd name="T24" fmla="*/ 359 w 363"/>
                <a:gd name="T25" fmla="*/ 7 h 30"/>
                <a:gd name="T26" fmla="*/ 358 w 363"/>
                <a:gd name="T27" fmla="*/ 5 h 30"/>
                <a:gd name="T28" fmla="*/ 356 w 363"/>
                <a:gd name="T29" fmla="*/ 2 h 30"/>
                <a:gd name="T30" fmla="*/ 353 w 363"/>
                <a:gd name="T31" fmla="*/ 1 h 30"/>
                <a:gd name="T32" fmla="*/ 350 w 363"/>
                <a:gd name="T33" fmla="*/ 0 h 30"/>
                <a:gd name="T34" fmla="*/ 347 w 363"/>
                <a:gd name="T35" fmla="*/ 0 h 30"/>
                <a:gd name="T36" fmla="*/ 15 w 363"/>
                <a:gd name="T37" fmla="*/ 0 h 30"/>
                <a:gd name="T38" fmla="*/ 12 w 363"/>
                <a:gd name="T39" fmla="*/ 0 h 30"/>
                <a:gd name="T40" fmla="*/ 10 w 363"/>
                <a:gd name="T41" fmla="*/ 1 h 30"/>
                <a:gd name="T42" fmla="*/ 6 w 363"/>
                <a:gd name="T43" fmla="*/ 2 h 30"/>
                <a:gd name="T44" fmla="*/ 4 w 363"/>
                <a:gd name="T45" fmla="*/ 5 h 30"/>
                <a:gd name="T46" fmla="*/ 3 w 363"/>
                <a:gd name="T47" fmla="*/ 7 h 30"/>
                <a:gd name="T48" fmla="*/ 1 w 363"/>
                <a:gd name="T49" fmla="*/ 9 h 30"/>
                <a:gd name="T50" fmla="*/ 1 w 363"/>
                <a:gd name="T51" fmla="*/ 12 h 30"/>
                <a:gd name="T52" fmla="*/ 0 w 363"/>
                <a:gd name="T53" fmla="*/ 16 h 30"/>
                <a:gd name="T54" fmla="*/ 1 w 363"/>
                <a:gd name="T55" fmla="*/ 18 h 30"/>
                <a:gd name="T56" fmla="*/ 1 w 363"/>
                <a:gd name="T57" fmla="*/ 21 h 30"/>
                <a:gd name="T58" fmla="*/ 3 w 363"/>
                <a:gd name="T59" fmla="*/ 23 h 30"/>
                <a:gd name="T60" fmla="*/ 4 w 363"/>
                <a:gd name="T61" fmla="*/ 26 h 30"/>
                <a:gd name="T62" fmla="*/ 6 w 363"/>
                <a:gd name="T63" fmla="*/ 28 h 30"/>
                <a:gd name="T64" fmla="*/ 10 w 363"/>
                <a:gd name="T65" fmla="*/ 29 h 30"/>
                <a:gd name="T66" fmla="*/ 12 w 363"/>
                <a:gd name="T67" fmla="*/ 30 h 30"/>
                <a:gd name="T68" fmla="*/ 15 w 363"/>
                <a:gd name="T69" fmla="*/ 30 h 30"/>
                <a:gd name="T70" fmla="*/ 15 w 363"/>
                <a:gd name="T7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3" h="30">
                  <a:moveTo>
                    <a:pt x="15" y="30"/>
                  </a:moveTo>
                  <a:lnTo>
                    <a:pt x="347" y="30"/>
                  </a:lnTo>
                  <a:lnTo>
                    <a:pt x="350" y="30"/>
                  </a:lnTo>
                  <a:lnTo>
                    <a:pt x="353" y="29"/>
                  </a:lnTo>
                  <a:lnTo>
                    <a:pt x="356" y="28"/>
                  </a:lnTo>
                  <a:lnTo>
                    <a:pt x="358" y="26"/>
                  </a:lnTo>
                  <a:lnTo>
                    <a:pt x="359" y="23"/>
                  </a:lnTo>
                  <a:lnTo>
                    <a:pt x="361" y="21"/>
                  </a:lnTo>
                  <a:lnTo>
                    <a:pt x="363" y="19"/>
                  </a:lnTo>
                  <a:lnTo>
                    <a:pt x="363" y="16"/>
                  </a:lnTo>
                  <a:lnTo>
                    <a:pt x="363" y="12"/>
                  </a:lnTo>
                  <a:lnTo>
                    <a:pt x="361" y="9"/>
                  </a:lnTo>
                  <a:lnTo>
                    <a:pt x="359" y="7"/>
                  </a:lnTo>
                  <a:lnTo>
                    <a:pt x="358" y="5"/>
                  </a:lnTo>
                  <a:lnTo>
                    <a:pt x="356" y="2"/>
                  </a:lnTo>
                  <a:lnTo>
                    <a:pt x="353" y="1"/>
                  </a:lnTo>
                  <a:lnTo>
                    <a:pt x="350" y="0"/>
                  </a:lnTo>
                  <a:lnTo>
                    <a:pt x="347" y="0"/>
                  </a:lnTo>
                  <a:lnTo>
                    <a:pt x="15" y="0"/>
                  </a:lnTo>
                  <a:lnTo>
                    <a:pt x="12" y="0"/>
                  </a:lnTo>
                  <a:lnTo>
                    <a:pt x="10" y="1"/>
                  </a:lnTo>
                  <a:lnTo>
                    <a:pt x="6" y="2"/>
                  </a:lnTo>
                  <a:lnTo>
                    <a:pt x="4" y="5"/>
                  </a:lnTo>
                  <a:lnTo>
                    <a:pt x="3" y="7"/>
                  </a:lnTo>
                  <a:lnTo>
                    <a:pt x="1" y="9"/>
                  </a:lnTo>
                  <a:lnTo>
                    <a:pt x="1" y="12"/>
                  </a:lnTo>
                  <a:lnTo>
                    <a:pt x="0" y="16"/>
                  </a:lnTo>
                  <a:lnTo>
                    <a:pt x="1" y="18"/>
                  </a:lnTo>
                  <a:lnTo>
                    <a:pt x="1" y="21"/>
                  </a:lnTo>
                  <a:lnTo>
                    <a:pt x="3" y="23"/>
                  </a:lnTo>
                  <a:lnTo>
                    <a:pt x="4" y="26"/>
                  </a:lnTo>
                  <a:lnTo>
                    <a:pt x="6" y="28"/>
                  </a:lnTo>
                  <a:lnTo>
                    <a:pt x="10" y="29"/>
                  </a:lnTo>
                  <a:lnTo>
                    <a:pt x="12" y="30"/>
                  </a:lnTo>
                  <a:lnTo>
                    <a:pt x="15"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1476"/>
            <p:cNvSpPr>
              <a:spLocks/>
            </p:cNvSpPr>
            <p:nvPr/>
          </p:nvSpPr>
          <p:spPr bwMode="auto">
            <a:xfrm>
              <a:off x="4414838" y="1612900"/>
              <a:ext cx="115888" cy="9525"/>
            </a:xfrm>
            <a:custGeom>
              <a:avLst/>
              <a:gdLst>
                <a:gd name="T0" fmla="*/ 15 w 363"/>
                <a:gd name="T1" fmla="*/ 30 h 30"/>
                <a:gd name="T2" fmla="*/ 347 w 363"/>
                <a:gd name="T3" fmla="*/ 30 h 30"/>
                <a:gd name="T4" fmla="*/ 350 w 363"/>
                <a:gd name="T5" fmla="*/ 30 h 30"/>
                <a:gd name="T6" fmla="*/ 353 w 363"/>
                <a:gd name="T7" fmla="*/ 29 h 30"/>
                <a:gd name="T8" fmla="*/ 356 w 363"/>
                <a:gd name="T9" fmla="*/ 28 h 30"/>
                <a:gd name="T10" fmla="*/ 358 w 363"/>
                <a:gd name="T11" fmla="*/ 26 h 30"/>
                <a:gd name="T12" fmla="*/ 359 w 363"/>
                <a:gd name="T13" fmla="*/ 23 h 30"/>
                <a:gd name="T14" fmla="*/ 361 w 363"/>
                <a:gd name="T15" fmla="*/ 21 h 30"/>
                <a:gd name="T16" fmla="*/ 363 w 363"/>
                <a:gd name="T17" fmla="*/ 18 h 30"/>
                <a:gd name="T18" fmla="*/ 363 w 363"/>
                <a:gd name="T19" fmla="*/ 14 h 30"/>
                <a:gd name="T20" fmla="*/ 363 w 363"/>
                <a:gd name="T21" fmla="*/ 12 h 30"/>
                <a:gd name="T22" fmla="*/ 361 w 363"/>
                <a:gd name="T23" fmla="*/ 9 h 30"/>
                <a:gd name="T24" fmla="*/ 359 w 363"/>
                <a:gd name="T25" fmla="*/ 7 h 30"/>
                <a:gd name="T26" fmla="*/ 358 w 363"/>
                <a:gd name="T27" fmla="*/ 5 h 30"/>
                <a:gd name="T28" fmla="*/ 356 w 363"/>
                <a:gd name="T29" fmla="*/ 2 h 30"/>
                <a:gd name="T30" fmla="*/ 353 w 363"/>
                <a:gd name="T31" fmla="*/ 1 h 30"/>
                <a:gd name="T32" fmla="*/ 350 w 363"/>
                <a:gd name="T33" fmla="*/ 0 h 30"/>
                <a:gd name="T34" fmla="*/ 347 w 363"/>
                <a:gd name="T35" fmla="*/ 0 h 30"/>
                <a:gd name="T36" fmla="*/ 15 w 363"/>
                <a:gd name="T37" fmla="*/ 0 h 30"/>
                <a:gd name="T38" fmla="*/ 12 w 363"/>
                <a:gd name="T39" fmla="*/ 0 h 30"/>
                <a:gd name="T40" fmla="*/ 10 w 363"/>
                <a:gd name="T41" fmla="*/ 1 h 30"/>
                <a:gd name="T42" fmla="*/ 6 w 363"/>
                <a:gd name="T43" fmla="*/ 2 h 30"/>
                <a:gd name="T44" fmla="*/ 4 w 363"/>
                <a:gd name="T45" fmla="*/ 5 h 30"/>
                <a:gd name="T46" fmla="*/ 3 w 363"/>
                <a:gd name="T47" fmla="*/ 7 h 30"/>
                <a:gd name="T48" fmla="*/ 1 w 363"/>
                <a:gd name="T49" fmla="*/ 9 h 30"/>
                <a:gd name="T50" fmla="*/ 1 w 363"/>
                <a:gd name="T51" fmla="*/ 12 h 30"/>
                <a:gd name="T52" fmla="*/ 0 w 363"/>
                <a:gd name="T53" fmla="*/ 14 h 30"/>
                <a:gd name="T54" fmla="*/ 1 w 363"/>
                <a:gd name="T55" fmla="*/ 18 h 30"/>
                <a:gd name="T56" fmla="*/ 1 w 363"/>
                <a:gd name="T57" fmla="*/ 21 h 30"/>
                <a:gd name="T58" fmla="*/ 3 w 363"/>
                <a:gd name="T59" fmla="*/ 23 h 30"/>
                <a:gd name="T60" fmla="*/ 4 w 363"/>
                <a:gd name="T61" fmla="*/ 26 h 30"/>
                <a:gd name="T62" fmla="*/ 6 w 363"/>
                <a:gd name="T63" fmla="*/ 28 h 30"/>
                <a:gd name="T64" fmla="*/ 10 w 363"/>
                <a:gd name="T65" fmla="*/ 29 h 30"/>
                <a:gd name="T66" fmla="*/ 12 w 363"/>
                <a:gd name="T67" fmla="*/ 30 h 30"/>
                <a:gd name="T68" fmla="*/ 15 w 363"/>
                <a:gd name="T69" fmla="*/ 30 h 30"/>
                <a:gd name="T70" fmla="*/ 15 w 363"/>
                <a:gd name="T7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3" h="30">
                  <a:moveTo>
                    <a:pt x="15" y="30"/>
                  </a:moveTo>
                  <a:lnTo>
                    <a:pt x="347" y="30"/>
                  </a:lnTo>
                  <a:lnTo>
                    <a:pt x="350" y="30"/>
                  </a:lnTo>
                  <a:lnTo>
                    <a:pt x="353" y="29"/>
                  </a:lnTo>
                  <a:lnTo>
                    <a:pt x="356" y="28"/>
                  </a:lnTo>
                  <a:lnTo>
                    <a:pt x="358" y="26"/>
                  </a:lnTo>
                  <a:lnTo>
                    <a:pt x="359" y="23"/>
                  </a:lnTo>
                  <a:lnTo>
                    <a:pt x="361" y="21"/>
                  </a:lnTo>
                  <a:lnTo>
                    <a:pt x="363" y="18"/>
                  </a:lnTo>
                  <a:lnTo>
                    <a:pt x="363" y="14"/>
                  </a:lnTo>
                  <a:lnTo>
                    <a:pt x="363" y="12"/>
                  </a:lnTo>
                  <a:lnTo>
                    <a:pt x="361" y="9"/>
                  </a:lnTo>
                  <a:lnTo>
                    <a:pt x="359" y="7"/>
                  </a:lnTo>
                  <a:lnTo>
                    <a:pt x="358" y="5"/>
                  </a:lnTo>
                  <a:lnTo>
                    <a:pt x="356" y="2"/>
                  </a:lnTo>
                  <a:lnTo>
                    <a:pt x="353" y="1"/>
                  </a:lnTo>
                  <a:lnTo>
                    <a:pt x="350" y="0"/>
                  </a:lnTo>
                  <a:lnTo>
                    <a:pt x="347" y="0"/>
                  </a:lnTo>
                  <a:lnTo>
                    <a:pt x="15" y="0"/>
                  </a:lnTo>
                  <a:lnTo>
                    <a:pt x="12" y="0"/>
                  </a:lnTo>
                  <a:lnTo>
                    <a:pt x="10" y="1"/>
                  </a:lnTo>
                  <a:lnTo>
                    <a:pt x="6" y="2"/>
                  </a:lnTo>
                  <a:lnTo>
                    <a:pt x="4" y="5"/>
                  </a:lnTo>
                  <a:lnTo>
                    <a:pt x="3" y="7"/>
                  </a:lnTo>
                  <a:lnTo>
                    <a:pt x="1" y="9"/>
                  </a:lnTo>
                  <a:lnTo>
                    <a:pt x="1" y="12"/>
                  </a:lnTo>
                  <a:lnTo>
                    <a:pt x="0" y="14"/>
                  </a:lnTo>
                  <a:lnTo>
                    <a:pt x="1" y="18"/>
                  </a:lnTo>
                  <a:lnTo>
                    <a:pt x="1" y="21"/>
                  </a:lnTo>
                  <a:lnTo>
                    <a:pt x="3" y="23"/>
                  </a:lnTo>
                  <a:lnTo>
                    <a:pt x="4" y="26"/>
                  </a:lnTo>
                  <a:lnTo>
                    <a:pt x="6" y="28"/>
                  </a:lnTo>
                  <a:lnTo>
                    <a:pt x="10" y="29"/>
                  </a:lnTo>
                  <a:lnTo>
                    <a:pt x="12" y="30"/>
                  </a:lnTo>
                  <a:lnTo>
                    <a:pt x="15"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4" name="Freeform 1592"/>
          <p:cNvSpPr>
            <a:spLocks noEditPoints="1"/>
          </p:cNvSpPr>
          <p:nvPr/>
        </p:nvSpPr>
        <p:spPr bwMode="auto">
          <a:xfrm>
            <a:off x="8314307" y="5290860"/>
            <a:ext cx="474703" cy="331097"/>
          </a:xfrm>
          <a:custGeom>
            <a:avLst/>
            <a:gdLst>
              <a:gd name="T0" fmla="*/ 91 w 905"/>
              <a:gd name="T1" fmla="*/ 90 h 845"/>
              <a:gd name="T2" fmla="*/ 452 w 905"/>
              <a:gd name="T3" fmla="*/ 679 h 845"/>
              <a:gd name="T4" fmla="*/ 436 w 905"/>
              <a:gd name="T5" fmla="*/ 673 h 845"/>
              <a:gd name="T6" fmla="*/ 425 w 905"/>
              <a:gd name="T7" fmla="*/ 660 h 845"/>
              <a:gd name="T8" fmla="*/ 423 w 905"/>
              <a:gd name="T9" fmla="*/ 642 h 845"/>
              <a:gd name="T10" fmla="*/ 431 w 905"/>
              <a:gd name="T11" fmla="*/ 627 h 845"/>
              <a:gd name="T12" fmla="*/ 447 w 905"/>
              <a:gd name="T13" fmla="*/ 619 h 845"/>
              <a:gd name="T14" fmla="*/ 465 w 905"/>
              <a:gd name="T15" fmla="*/ 621 h 845"/>
              <a:gd name="T16" fmla="*/ 478 w 905"/>
              <a:gd name="T17" fmla="*/ 631 h 845"/>
              <a:gd name="T18" fmla="*/ 482 w 905"/>
              <a:gd name="T19" fmla="*/ 649 h 845"/>
              <a:gd name="T20" fmla="*/ 478 w 905"/>
              <a:gd name="T21" fmla="*/ 666 h 845"/>
              <a:gd name="T22" fmla="*/ 465 w 905"/>
              <a:gd name="T23" fmla="*/ 677 h 845"/>
              <a:gd name="T24" fmla="*/ 830 w 905"/>
              <a:gd name="T25" fmla="*/ 0 h 845"/>
              <a:gd name="T26" fmla="*/ 60 w 905"/>
              <a:gd name="T27" fmla="*/ 2 h 845"/>
              <a:gd name="T28" fmla="*/ 40 w 905"/>
              <a:gd name="T29" fmla="*/ 8 h 845"/>
              <a:gd name="T30" fmla="*/ 22 w 905"/>
              <a:gd name="T31" fmla="*/ 22 h 845"/>
              <a:gd name="T32" fmla="*/ 9 w 905"/>
              <a:gd name="T33" fmla="*/ 39 h 845"/>
              <a:gd name="T34" fmla="*/ 1 w 905"/>
              <a:gd name="T35" fmla="*/ 60 h 845"/>
              <a:gd name="T36" fmla="*/ 0 w 905"/>
              <a:gd name="T37" fmla="*/ 649 h 845"/>
              <a:gd name="T38" fmla="*/ 3 w 905"/>
              <a:gd name="T39" fmla="*/ 671 h 845"/>
              <a:gd name="T40" fmla="*/ 13 w 905"/>
              <a:gd name="T41" fmla="*/ 691 h 845"/>
              <a:gd name="T42" fmla="*/ 28 w 905"/>
              <a:gd name="T43" fmla="*/ 706 h 845"/>
              <a:gd name="T44" fmla="*/ 46 w 905"/>
              <a:gd name="T45" fmla="*/ 718 h 845"/>
              <a:gd name="T46" fmla="*/ 67 w 905"/>
              <a:gd name="T47" fmla="*/ 724 h 845"/>
              <a:gd name="T48" fmla="*/ 306 w 905"/>
              <a:gd name="T49" fmla="*/ 815 h 845"/>
              <a:gd name="T50" fmla="*/ 175 w 905"/>
              <a:gd name="T51" fmla="*/ 816 h 845"/>
              <a:gd name="T52" fmla="*/ 168 w 905"/>
              <a:gd name="T53" fmla="*/ 822 h 845"/>
              <a:gd name="T54" fmla="*/ 166 w 905"/>
              <a:gd name="T55" fmla="*/ 829 h 845"/>
              <a:gd name="T56" fmla="*/ 168 w 905"/>
              <a:gd name="T57" fmla="*/ 838 h 845"/>
              <a:gd name="T58" fmla="*/ 175 w 905"/>
              <a:gd name="T59" fmla="*/ 844 h 845"/>
              <a:gd name="T60" fmla="*/ 316 w 905"/>
              <a:gd name="T61" fmla="*/ 845 h 845"/>
              <a:gd name="T62" fmla="*/ 725 w 905"/>
              <a:gd name="T63" fmla="*/ 845 h 845"/>
              <a:gd name="T64" fmla="*/ 732 w 905"/>
              <a:gd name="T65" fmla="*/ 843 h 845"/>
              <a:gd name="T66" fmla="*/ 738 w 905"/>
              <a:gd name="T67" fmla="*/ 836 h 845"/>
              <a:gd name="T68" fmla="*/ 739 w 905"/>
              <a:gd name="T69" fmla="*/ 827 h 845"/>
              <a:gd name="T70" fmla="*/ 734 w 905"/>
              <a:gd name="T71" fmla="*/ 819 h 845"/>
              <a:gd name="T72" fmla="*/ 727 w 905"/>
              <a:gd name="T73" fmla="*/ 815 h 845"/>
              <a:gd name="T74" fmla="*/ 565 w 905"/>
              <a:gd name="T75" fmla="*/ 724 h 845"/>
              <a:gd name="T76" fmla="*/ 845 w 905"/>
              <a:gd name="T77" fmla="*/ 722 h 845"/>
              <a:gd name="T78" fmla="*/ 866 w 905"/>
              <a:gd name="T79" fmla="*/ 715 h 845"/>
              <a:gd name="T80" fmla="*/ 883 w 905"/>
              <a:gd name="T81" fmla="*/ 702 h 845"/>
              <a:gd name="T82" fmla="*/ 896 w 905"/>
              <a:gd name="T83" fmla="*/ 684 h 845"/>
              <a:gd name="T84" fmla="*/ 904 w 905"/>
              <a:gd name="T85" fmla="*/ 663 h 845"/>
              <a:gd name="T86" fmla="*/ 905 w 905"/>
              <a:gd name="T87" fmla="*/ 75 h 845"/>
              <a:gd name="T88" fmla="*/ 901 w 905"/>
              <a:gd name="T89" fmla="*/ 53 h 845"/>
              <a:gd name="T90" fmla="*/ 893 w 905"/>
              <a:gd name="T91" fmla="*/ 33 h 845"/>
              <a:gd name="T92" fmla="*/ 878 w 905"/>
              <a:gd name="T93" fmla="*/ 17 h 845"/>
              <a:gd name="T94" fmla="*/ 859 w 905"/>
              <a:gd name="T95" fmla="*/ 5 h 845"/>
              <a:gd name="T96" fmla="*/ 837 w 905"/>
              <a:gd name="T9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845">
                <a:moveTo>
                  <a:pt x="815" y="604"/>
                </a:moveTo>
                <a:lnTo>
                  <a:pt x="91" y="604"/>
                </a:lnTo>
                <a:lnTo>
                  <a:pt x="91" y="90"/>
                </a:lnTo>
                <a:lnTo>
                  <a:pt x="815" y="90"/>
                </a:lnTo>
                <a:lnTo>
                  <a:pt x="815" y="604"/>
                </a:lnTo>
                <a:close/>
                <a:moveTo>
                  <a:pt x="452" y="679"/>
                </a:moveTo>
                <a:lnTo>
                  <a:pt x="447" y="678"/>
                </a:lnTo>
                <a:lnTo>
                  <a:pt x="441" y="677"/>
                </a:lnTo>
                <a:lnTo>
                  <a:pt x="436" y="673"/>
                </a:lnTo>
                <a:lnTo>
                  <a:pt x="431" y="670"/>
                </a:lnTo>
                <a:lnTo>
                  <a:pt x="428" y="666"/>
                </a:lnTo>
                <a:lnTo>
                  <a:pt x="425" y="660"/>
                </a:lnTo>
                <a:lnTo>
                  <a:pt x="423" y="654"/>
                </a:lnTo>
                <a:lnTo>
                  <a:pt x="423" y="649"/>
                </a:lnTo>
                <a:lnTo>
                  <a:pt x="423" y="642"/>
                </a:lnTo>
                <a:lnTo>
                  <a:pt x="425" y="637"/>
                </a:lnTo>
                <a:lnTo>
                  <a:pt x="428" y="631"/>
                </a:lnTo>
                <a:lnTo>
                  <a:pt x="431" y="627"/>
                </a:lnTo>
                <a:lnTo>
                  <a:pt x="436" y="623"/>
                </a:lnTo>
                <a:lnTo>
                  <a:pt x="441" y="621"/>
                </a:lnTo>
                <a:lnTo>
                  <a:pt x="447" y="619"/>
                </a:lnTo>
                <a:lnTo>
                  <a:pt x="452" y="618"/>
                </a:lnTo>
                <a:lnTo>
                  <a:pt x="459" y="619"/>
                </a:lnTo>
                <a:lnTo>
                  <a:pt x="465" y="621"/>
                </a:lnTo>
                <a:lnTo>
                  <a:pt x="469" y="623"/>
                </a:lnTo>
                <a:lnTo>
                  <a:pt x="473" y="627"/>
                </a:lnTo>
                <a:lnTo>
                  <a:pt x="478" y="631"/>
                </a:lnTo>
                <a:lnTo>
                  <a:pt x="480" y="637"/>
                </a:lnTo>
                <a:lnTo>
                  <a:pt x="482" y="642"/>
                </a:lnTo>
                <a:lnTo>
                  <a:pt x="482" y="649"/>
                </a:lnTo>
                <a:lnTo>
                  <a:pt x="482" y="654"/>
                </a:lnTo>
                <a:lnTo>
                  <a:pt x="480" y="660"/>
                </a:lnTo>
                <a:lnTo>
                  <a:pt x="478" y="666"/>
                </a:lnTo>
                <a:lnTo>
                  <a:pt x="473" y="670"/>
                </a:lnTo>
                <a:lnTo>
                  <a:pt x="469" y="673"/>
                </a:lnTo>
                <a:lnTo>
                  <a:pt x="465" y="677"/>
                </a:lnTo>
                <a:lnTo>
                  <a:pt x="459" y="678"/>
                </a:lnTo>
                <a:lnTo>
                  <a:pt x="452" y="679"/>
                </a:lnTo>
                <a:close/>
                <a:moveTo>
                  <a:pt x="830" y="0"/>
                </a:moveTo>
                <a:lnTo>
                  <a:pt x="75" y="0"/>
                </a:lnTo>
                <a:lnTo>
                  <a:pt x="67" y="0"/>
                </a:lnTo>
                <a:lnTo>
                  <a:pt x="60" y="2"/>
                </a:lnTo>
                <a:lnTo>
                  <a:pt x="53" y="3"/>
                </a:lnTo>
                <a:lnTo>
                  <a:pt x="46" y="5"/>
                </a:lnTo>
                <a:lnTo>
                  <a:pt x="40" y="8"/>
                </a:lnTo>
                <a:lnTo>
                  <a:pt x="33" y="13"/>
                </a:lnTo>
                <a:lnTo>
                  <a:pt x="28" y="17"/>
                </a:lnTo>
                <a:lnTo>
                  <a:pt x="22" y="22"/>
                </a:lnTo>
                <a:lnTo>
                  <a:pt x="18" y="27"/>
                </a:lnTo>
                <a:lnTo>
                  <a:pt x="13" y="33"/>
                </a:lnTo>
                <a:lnTo>
                  <a:pt x="9" y="39"/>
                </a:lnTo>
                <a:lnTo>
                  <a:pt x="6" y="46"/>
                </a:lnTo>
                <a:lnTo>
                  <a:pt x="3" y="53"/>
                </a:lnTo>
                <a:lnTo>
                  <a:pt x="1" y="60"/>
                </a:lnTo>
                <a:lnTo>
                  <a:pt x="0" y="67"/>
                </a:lnTo>
                <a:lnTo>
                  <a:pt x="0" y="75"/>
                </a:lnTo>
                <a:lnTo>
                  <a:pt x="0" y="649"/>
                </a:lnTo>
                <a:lnTo>
                  <a:pt x="0" y="657"/>
                </a:lnTo>
                <a:lnTo>
                  <a:pt x="1" y="663"/>
                </a:lnTo>
                <a:lnTo>
                  <a:pt x="3" y="671"/>
                </a:lnTo>
                <a:lnTo>
                  <a:pt x="6" y="678"/>
                </a:lnTo>
                <a:lnTo>
                  <a:pt x="9" y="684"/>
                </a:lnTo>
                <a:lnTo>
                  <a:pt x="13" y="691"/>
                </a:lnTo>
                <a:lnTo>
                  <a:pt x="18" y="697"/>
                </a:lnTo>
                <a:lnTo>
                  <a:pt x="22" y="702"/>
                </a:lnTo>
                <a:lnTo>
                  <a:pt x="28" y="706"/>
                </a:lnTo>
                <a:lnTo>
                  <a:pt x="33" y="711"/>
                </a:lnTo>
                <a:lnTo>
                  <a:pt x="40" y="715"/>
                </a:lnTo>
                <a:lnTo>
                  <a:pt x="46" y="718"/>
                </a:lnTo>
                <a:lnTo>
                  <a:pt x="53" y="721"/>
                </a:lnTo>
                <a:lnTo>
                  <a:pt x="60" y="722"/>
                </a:lnTo>
                <a:lnTo>
                  <a:pt x="67" y="724"/>
                </a:lnTo>
                <a:lnTo>
                  <a:pt x="75" y="724"/>
                </a:lnTo>
                <a:lnTo>
                  <a:pt x="341" y="724"/>
                </a:lnTo>
                <a:lnTo>
                  <a:pt x="306" y="815"/>
                </a:lnTo>
                <a:lnTo>
                  <a:pt x="181" y="815"/>
                </a:lnTo>
                <a:lnTo>
                  <a:pt x="178" y="815"/>
                </a:lnTo>
                <a:lnTo>
                  <a:pt x="175" y="816"/>
                </a:lnTo>
                <a:lnTo>
                  <a:pt x="173" y="817"/>
                </a:lnTo>
                <a:lnTo>
                  <a:pt x="170" y="819"/>
                </a:lnTo>
                <a:lnTo>
                  <a:pt x="168" y="822"/>
                </a:lnTo>
                <a:lnTo>
                  <a:pt x="167" y="824"/>
                </a:lnTo>
                <a:lnTo>
                  <a:pt x="166" y="827"/>
                </a:lnTo>
                <a:lnTo>
                  <a:pt x="166" y="829"/>
                </a:lnTo>
                <a:lnTo>
                  <a:pt x="166" y="833"/>
                </a:lnTo>
                <a:lnTo>
                  <a:pt x="167" y="836"/>
                </a:lnTo>
                <a:lnTo>
                  <a:pt x="168" y="838"/>
                </a:lnTo>
                <a:lnTo>
                  <a:pt x="170" y="840"/>
                </a:lnTo>
                <a:lnTo>
                  <a:pt x="173" y="843"/>
                </a:lnTo>
                <a:lnTo>
                  <a:pt x="175" y="844"/>
                </a:lnTo>
                <a:lnTo>
                  <a:pt x="178" y="845"/>
                </a:lnTo>
                <a:lnTo>
                  <a:pt x="181" y="845"/>
                </a:lnTo>
                <a:lnTo>
                  <a:pt x="316" y="845"/>
                </a:lnTo>
                <a:lnTo>
                  <a:pt x="588" y="845"/>
                </a:lnTo>
                <a:lnTo>
                  <a:pt x="588" y="845"/>
                </a:lnTo>
                <a:lnTo>
                  <a:pt x="725" y="845"/>
                </a:lnTo>
                <a:lnTo>
                  <a:pt x="727" y="845"/>
                </a:lnTo>
                <a:lnTo>
                  <a:pt x="730" y="844"/>
                </a:lnTo>
                <a:lnTo>
                  <a:pt x="732" y="843"/>
                </a:lnTo>
                <a:lnTo>
                  <a:pt x="734" y="840"/>
                </a:lnTo>
                <a:lnTo>
                  <a:pt x="737" y="838"/>
                </a:lnTo>
                <a:lnTo>
                  <a:pt x="738" y="836"/>
                </a:lnTo>
                <a:lnTo>
                  <a:pt x="739" y="833"/>
                </a:lnTo>
                <a:lnTo>
                  <a:pt x="739" y="829"/>
                </a:lnTo>
                <a:lnTo>
                  <a:pt x="739" y="827"/>
                </a:lnTo>
                <a:lnTo>
                  <a:pt x="738" y="824"/>
                </a:lnTo>
                <a:lnTo>
                  <a:pt x="737" y="822"/>
                </a:lnTo>
                <a:lnTo>
                  <a:pt x="734" y="819"/>
                </a:lnTo>
                <a:lnTo>
                  <a:pt x="732" y="817"/>
                </a:lnTo>
                <a:lnTo>
                  <a:pt x="730" y="816"/>
                </a:lnTo>
                <a:lnTo>
                  <a:pt x="727" y="815"/>
                </a:lnTo>
                <a:lnTo>
                  <a:pt x="725" y="815"/>
                </a:lnTo>
                <a:lnTo>
                  <a:pt x="598" y="815"/>
                </a:lnTo>
                <a:lnTo>
                  <a:pt x="565" y="724"/>
                </a:lnTo>
                <a:lnTo>
                  <a:pt x="830" y="724"/>
                </a:lnTo>
                <a:lnTo>
                  <a:pt x="837" y="723"/>
                </a:lnTo>
                <a:lnTo>
                  <a:pt x="845" y="722"/>
                </a:lnTo>
                <a:lnTo>
                  <a:pt x="852" y="721"/>
                </a:lnTo>
                <a:lnTo>
                  <a:pt x="859" y="718"/>
                </a:lnTo>
                <a:lnTo>
                  <a:pt x="866" y="715"/>
                </a:lnTo>
                <a:lnTo>
                  <a:pt x="872" y="711"/>
                </a:lnTo>
                <a:lnTo>
                  <a:pt x="878" y="706"/>
                </a:lnTo>
                <a:lnTo>
                  <a:pt x="883" y="702"/>
                </a:lnTo>
                <a:lnTo>
                  <a:pt x="888" y="697"/>
                </a:lnTo>
                <a:lnTo>
                  <a:pt x="893" y="691"/>
                </a:lnTo>
                <a:lnTo>
                  <a:pt x="896" y="684"/>
                </a:lnTo>
                <a:lnTo>
                  <a:pt x="899" y="678"/>
                </a:lnTo>
                <a:lnTo>
                  <a:pt x="901" y="671"/>
                </a:lnTo>
                <a:lnTo>
                  <a:pt x="904" y="663"/>
                </a:lnTo>
                <a:lnTo>
                  <a:pt x="905" y="657"/>
                </a:lnTo>
                <a:lnTo>
                  <a:pt x="905" y="649"/>
                </a:lnTo>
                <a:lnTo>
                  <a:pt x="905" y="75"/>
                </a:lnTo>
                <a:lnTo>
                  <a:pt x="905" y="67"/>
                </a:lnTo>
                <a:lnTo>
                  <a:pt x="904" y="60"/>
                </a:lnTo>
                <a:lnTo>
                  <a:pt x="901" y="53"/>
                </a:lnTo>
                <a:lnTo>
                  <a:pt x="899" y="46"/>
                </a:lnTo>
                <a:lnTo>
                  <a:pt x="896" y="39"/>
                </a:lnTo>
                <a:lnTo>
                  <a:pt x="893" y="33"/>
                </a:lnTo>
                <a:lnTo>
                  <a:pt x="888" y="27"/>
                </a:lnTo>
                <a:lnTo>
                  <a:pt x="883" y="22"/>
                </a:lnTo>
                <a:lnTo>
                  <a:pt x="878" y="17"/>
                </a:lnTo>
                <a:lnTo>
                  <a:pt x="872" y="13"/>
                </a:lnTo>
                <a:lnTo>
                  <a:pt x="866" y="8"/>
                </a:lnTo>
                <a:lnTo>
                  <a:pt x="859" y="5"/>
                </a:lnTo>
                <a:lnTo>
                  <a:pt x="852" y="3"/>
                </a:lnTo>
                <a:lnTo>
                  <a:pt x="845" y="2"/>
                </a:lnTo>
                <a:lnTo>
                  <a:pt x="837" y="0"/>
                </a:lnTo>
                <a:lnTo>
                  <a:pt x="83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3" name="Group 46"/>
          <p:cNvGrpSpPr/>
          <p:nvPr/>
        </p:nvGrpSpPr>
        <p:grpSpPr>
          <a:xfrm>
            <a:off x="7727765" y="1805396"/>
            <a:ext cx="1633311" cy="1053273"/>
            <a:chOff x="3683476" y="1731025"/>
            <a:chExt cx="1633524" cy="1053273"/>
          </a:xfrm>
        </p:grpSpPr>
        <p:sp>
          <p:nvSpPr>
            <p:cNvPr id="72" name="Rectangle 71"/>
            <p:cNvSpPr/>
            <p:nvPr>
              <p:custDataLst>
                <p:tags r:id="rId5"/>
              </p:custDataLst>
            </p:nvPr>
          </p:nvSpPr>
          <p:spPr>
            <a:xfrm>
              <a:off x="3683476" y="2199523"/>
              <a:ext cx="1633524" cy="584775"/>
            </a:xfrm>
            <a:prstGeom prst="rect">
              <a:avLst/>
            </a:prstGeom>
          </p:spPr>
          <p:txBody>
            <a:bodyPr wrap="square">
              <a:spAutoFit/>
            </a:bodyPr>
            <a:lstStyle/>
            <a:p>
              <a:pPr algn="ctr">
                <a:spcBef>
                  <a:spcPts val="600"/>
                </a:spcBef>
              </a:pPr>
              <a:r>
                <a:rPr lang="mn-MN" sz="1600" b="1" dirty="0">
                  <a:solidFill>
                    <a:prstClr val="white"/>
                  </a:solidFill>
                  <a:latin typeface="Segoe UI Light" panose="020B0502040204020203" pitchFamily="34" charset="0"/>
                  <a:cs typeface="Segoe UI Light" panose="020B0502040204020203" pitchFamily="34" charset="0"/>
                </a:rPr>
                <a:t>Санал асуулгын хуудас</a:t>
              </a:r>
              <a:endParaRPr lang="en-US" sz="1600" b="1" dirty="0">
                <a:solidFill>
                  <a:prstClr val="white"/>
                </a:solidFill>
                <a:latin typeface="Segoe UI Light" panose="020B0502040204020203" pitchFamily="34" charset="0"/>
                <a:cs typeface="Segoe UI Light" panose="020B0502040204020203" pitchFamily="34" charset="0"/>
              </a:endParaRPr>
            </a:p>
          </p:txBody>
        </p:sp>
        <p:sp>
          <p:nvSpPr>
            <p:cNvPr id="76" name="Rectangle 75"/>
            <p:cNvSpPr/>
            <p:nvPr>
              <p:custDataLst>
                <p:tags r:id="rId6"/>
              </p:custDataLst>
            </p:nvPr>
          </p:nvSpPr>
          <p:spPr>
            <a:xfrm>
              <a:off x="3945559" y="1731025"/>
              <a:ext cx="1252882" cy="584775"/>
            </a:xfrm>
            <a:prstGeom prst="rect">
              <a:avLst/>
            </a:prstGeom>
          </p:spPr>
          <p:txBody>
            <a:bodyPr wrap="square">
              <a:spAutoFit/>
            </a:bodyPr>
            <a:lstStyle/>
            <a:p>
              <a:pPr algn="ctr"/>
              <a:r>
                <a:rPr lang="en-US" sz="3200" dirty="0">
                  <a:solidFill>
                    <a:prstClr val="white"/>
                  </a:solidFill>
                </a:rPr>
                <a:t>01</a:t>
              </a:r>
            </a:p>
          </p:txBody>
        </p:sp>
      </p:grpSp>
      <p:grpSp>
        <p:nvGrpSpPr>
          <p:cNvPr id="14" name="Group 62"/>
          <p:cNvGrpSpPr/>
          <p:nvPr/>
        </p:nvGrpSpPr>
        <p:grpSpPr>
          <a:xfrm>
            <a:off x="9644914" y="4773450"/>
            <a:ext cx="1252719" cy="1053273"/>
            <a:chOff x="3945559" y="1731025"/>
            <a:chExt cx="1252882" cy="1053273"/>
          </a:xfrm>
        </p:grpSpPr>
        <p:sp>
          <p:nvSpPr>
            <p:cNvPr id="70" name="Rectangle 69"/>
            <p:cNvSpPr/>
            <p:nvPr>
              <p:custDataLst>
                <p:tags r:id="rId3"/>
              </p:custDataLst>
            </p:nvPr>
          </p:nvSpPr>
          <p:spPr>
            <a:xfrm>
              <a:off x="3945559" y="2199523"/>
              <a:ext cx="1252882" cy="584775"/>
            </a:xfrm>
            <a:prstGeom prst="rect">
              <a:avLst/>
            </a:prstGeom>
          </p:spPr>
          <p:txBody>
            <a:bodyPr wrap="square">
              <a:spAutoFit/>
            </a:bodyPr>
            <a:lstStyle/>
            <a:p>
              <a:pPr algn="ctr"/>
              <a:r>
                <a:rPr lang="mn-MN" sz="1600" b="1" dirty="0">
                  <a:solidFill>
                    <a:prstClr val="white"/>
                  </a:solidFill>
                  <a:latin typeface="Segoe UI Light" panose="020B0502040204020203" pitchFamily="34" charset="0"/>
                  <a:cs typeface="Segoe UI Light" panose="020B0502040204020203" pitchFamily="34" charset="0"/>
                </a:rPr>
                <a:t>Бүлгийн ярилцлага</a:t>
              </a:r>
              <a:endParaRPr lang="en-US" sz="1600" dirty="0">
                <a:solidFill>
                  <a:prstClr val="white"/>
                </a:solidFill>
              </a:endParaRPr>
            </a:p>
          </p:txBody>
        </p:sp>
        <p:sp>
          <p:nvSpPr>
            <p:cNvPr id="71" name="Rectangle 70"/>
            <p:cNvSpPr/>
            <p:nvPr>
              <p:custDataLst>
                <p:tags r:id="rId4"/>
              </p:custDataLst>
            </p:nvPr>
          </p:nvSpPr>
          <p:spPr>
            <a:xfrm>
              <a:off x="3945559" y="1731025"/>
              <a:ext cx="1252882" cy="584775"/>
            </a:xfrm>
            <a:prstGeom prst="rect">
              <a:avLst/>
            </a:prstGeom>
          </p:spPr>
          <p:txBody>
            <a:bodyPr wrap="square">
              <a:spAutoFit/>
            </a:bodyPr>
            <a:lstStyle/>
            <a:p>
              <a:pPr algn="ctr"/>
              <a:r>
                <a:rPr lang="en-US" sz="3200" dirty="0">
                  <a:solidFill>
                    <a:prstClr val="white"/>
                  </a:solidFill>
                </a:rPr>
                <a:t>02</a:t>
              </a:r>
            </a:p>
          </p:txBody>
        </p:sp>
      </p:grpSp>
      <p:grpSp>
        <p:nvGrpSpPr>
          <p:cNvPr id="15" name="Group 63"/>
          <p:cNvGrpSpPr/>
          <p:nvPr/>
        </p:nvGrpSpPr>
        <p:grpSpPr>
          <a:xfrm>
            <a:off x="6385462" y="4773450"/>
            <a:ext cx="1252719" cy="1053273"/>
            <a:chOff x="3945559" y="1731025"/>
            <a:chExt cx="1252882" cy="1053273"/>
          </a:xfrm>
        </p:grpSpPr>
        <p:sp>
          <p:nvSpPr>
            <p:cNvPr id="68" name="Rectangle 67"/>
            <p:cNvSpPr/>
            <p:nvPr>
              <p:custDataLst>
                <p:tags r:id="rId1"/>
              </p:custDataLst>
            </p:nvPr>
          </p:nvSpPr>
          <p:spPr>
            <a:xfrm>
              <a:off x="3945559" y="2199523"/>
              <a:ext cx="1252882" cy="584775"/>
            </a:xfrm>
            <a:prstGeom prst="rect">
              <a:avLst/>
            </a:prstGeom>
          </p:spPr>
          <p:txBody>
            <a:bodyPr wrap="square">
              <a:spAutoFit/>
            </a:bodyPr>
            <a:lstStyle/>
            <a:p>
              <a:pPr algn="ctr"/>
              <a:r>
                <a:rPr lang="mn-MN" sz="1600" b="1" dirty="0">
                  <a:solidFill>
                    <a:prstClr val="white"/>
                  </a:solidFill>
                  <a:latin typeface="Segoe UI Light" panose="020B0502040204020203" pitchFamily="34" charset="0"/>
                  <a:cs typeface="Segoe UI Light" panose="020B0502040204020203" pitchFamily="34" charset="0"/>
                </a:rPr>
                <a:t>Цахим хэлбэр</a:t>
              </a:r>
              <a:endParaRPr lang="en-US" sz="1600" dirty="0">
                <a:solidFill>
                  <a:prstClr val="white"/>
                </a:solidFill>
              </a:endParaRPr>
            </a:p>
          </p:txBody>
        </p:sp>
        <p:sp>
          <p:nvSpPr>
            <p:cNvPr id="69" name="Rectangle 68"/>
            <p:cNvSpPr/>
            <p:nvPr>
              <p:custDataLst>
                <p:tags r:id="rId2"/>
              </p:custDataLst>
            </p:nvPr>
          </p:nvSpPr>
          <p:spPr>
            <a:xfrm>
              <a:off x="3945559" y="1731025"/>
              <a:ext cx="1252882" cy="584775"/>
            </a:xfrm>
            <a:prstGeom prst="rect">
              <a:avLst/>
            </a:prstGeom>
          </p:spPr>
          <p:txBody>
            <a:bodyPr wrap="square">
              <a:spAutoFit/>
            </a:bodyPr>
            <a:lstStyle/>
            <a:p>
              <a:pPr algn="ctr"/>
              <a:r>
                <a:rPr lang="en-US" sz="3200" dirty="0">
                  <a:solidFill>
                    <a:prstClr val="white"/>
                  </a:solidFill>
                </a:rPr>
                <a:t>03</a:t>
              </a:r>
            </a:p>
          </p:txBody>
        </p:sp>
      </p:grpSp>
      <p:grpSp>
        <p:nvGrpSpPr>
          <p:cNvPr id="16" name="Group 64"/>
          <p:cNvGrpSpPr/>
          <p:nvPr/>
        </p:nvGrpSpPr>
        <p:grpSpPr>
          <a:xfrm>
            <a:off x="8292139" y="3904589"/>
            <a:ext cx="648066" cy="597454"/>
            <a:chOff x="4313201" y="1920875"/>
            <a:chExt cx="284163" cy="261938"/>
          </a:xfrm>
          <a:solidFill>
            <a:schemeClr val="tx2">
              <a:lumMod val="50000"/>
            </a:schemeClr>
          </a:solidFill>
        </p:grpSpPr>
        <p:sp>
          <p:nvSpPr>
            <p:cNvPr id="66" name="Freeform 3131"/>
            <p:cNvSpPr>
              <a:spLocks/>
            </p:cNvSpPr>
            <p:nvPr/>
          </p:nvSpPr>
          <p:spPr bwMode="auto">
            <a:xfrm>
              <a:off x="4313201" y="1920875"/>
              <a:ext cx="236538" cy="200025"/>
            </a:xfrm>
            <a:custGeom>
              <a:avLst/>
              <a:gdLst>
                <a:gd name="T0" fmla="*/ 599 w 599"/>
                <a:gd name="T1" fmla="*/ 12 h 503"/>
                <a:gd name="T2" fmla="*/ 599 w 599"/>
                <a:gd name="T3" fmla="*/ 7 h 503"/>
                <a:gd name="T4" fmla="*/ 595 w 599"/>
                <a:gd name="T5" fmla="*/ 3 h 503"/>
                <a:gd name="T6" fmla="*/ 592 w 599"/>
                <a:gd name="T7" fmla="*/ 1 h 503"/>
                <a:gd name="T8" fmla="*/ 587 w 599"/>
                <a:gd name="T9" fmla="*/ 0 h 503"/>
                <a:gd name="T10" fmla="*/ 12 w 599"/>
                <a:gd name="T11" fmla="*/ 0 h 503"/>
                <a:gd name="T12" fmla="*/ 8 w 599"/>
                <a:gd name="T13" fmla="*/ 1 h 503"/>
                <a:gd name="T14" fmla="*/ 4 w 599"/>
                <a:gd name="T15" fmla="*/ 3 h 503"/>
                <a:gd name="T16" fmla="*/ 2 w 599"/>
                <a:gd name="T17" fmla="*/ 7 h 503"/>
                <a:gd name="T18" fmla="*/ 0 w 599"/>
                <a:gd name="T19" fmla="*/ 12 h 503"/>
                <a:gd name="T20" fmla="*/ 0 w 599"/>
                <a:gd name="T21" fmla="*/ 371 h 503"/>
                <a:gd name="T22" fmla="*/ 2 w 599"/>
                <a:gd name="T23" fmla="*/ 376 h 503"/>
                <a:gd name="T24" fmla="*/ 4 w 599"/>
                <a:gd name="T25" fmla="*/ 379 h 503"/>
                <a:gd name="T26" fmla="*/ 8 w 599"/>
                <a:gd name="T27" fmla="*/ 382 h 503"/>
                <a:gd name="T28" fmla="*/ 12 w 599"/>
                <a:gd name="T29" fmla="*/ 383 h 503"/>
                <a:gd name="T30" fmla="*/ 96 w 599"/>
                <a:gd name="T31" fmla="*/ 383 h 503"/>
                <a:gd name="T32" fmla="*/ 96 w 599"/>
                <a:gd name="T33" fmla="*/ 490 h 503"/>
                <a:gd name="T34" fmla="*/ 97 w 599"/>
                <a:gd name="T35" fmla="*/ 493 h 503"/>
                <a:gd name="T36" fmla="*/ 98 w 599"/>
                <a:gd name="T37" fmla="*/ 497 h 503"/>
                <a:gd name="T38" fmla="*/ 100 w 599"/>
                <a:gd name="T39" fmla="*/ 499 h 503"/>
                <a:gd name="T40" fmla="*/ 104 w 599"/>
                <a:gd name="T41" fmla="*/ 502 h 503"/>
                <a:gd name="T42" fmla="*/ 106 w 599"/>
                <a:gd name="T43" fmla="*/ 502 h 503"/>
                <a:gd name="T44" fmla="*/ 109 w 599"/>
                <a:gd name="T45" fmla="*/ 503 h 503"/>
                <a:gd name="T46" fmla="*/ 112 w 599"/>
                <a:gd name="T47" fmla="*/ 502 h 503"/>
                <a:gd name="T48" fmla="*/ 117 w 599"/>
                <a:gd name="T49" fmla="*/ 499 h 503"/>
                <a:gd name="T50" fmla="*/ 232 w 599"/>
                <a:gd name="T51" fmla="*/ 383 h 503"/>
                <a:gd name="T52" fmla="*/ 288 w 599"/>
                <a:gd name="T53" fmla="*/ 383 h 503"/>
                <a:gd name="T54" fmla="*/ 288 w 599"/>
                <a:gd name="T55" fmla="*/ 251 h 503"/>
                <a:gd name="T56" fmla="*/ 288 w 599"/>
                <a:gd name="T57" fmla="*/ 246 h 503"/>
                <a:gd name="T58" fmla="*/ 291 w 599"/>
                <a:gd name="T59" fmla="*/ 242 h 503"/>
                <a:gd name="T60" fmla="*/ 295 w 599"/>
                <a:gd name="T61" fmla="*/ 240 h 503"/>
                <a:gd name="T62" fmla="*/ 300 w 599"/>
                <a:gd name="T63" fmla="*/ 239 h 503"/>
                <a:gd name="T64" fmla="*/ 599 w 599"/>
                <a:gd name="T65" fmla="*/ 239 h 503"/>
                <a:gd name="T66" fmla="*/ 599 w 599"/>
                <a:gd name="T67" fmla="*/ 1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9" h="503">
                  <a:moveTo>
                    <a:pt x="599" y="12"/>
                  </a:moveTo>
                  <a:lnTo>
                    <a:pt x="599" y="7"/>
                  </a:lnTo>
                  <a:lnTo>
                    <a:pt x="595" y="3"/>
                  </a:lnTo>
                  <a:lnTo>
                    <a:pt x="592" y="1"/>
                  </a:lnTo>
                  <a:lnTo>
                    <a:pt x="587" y="0"/>
                  </a:lnTo>
                  <a:lnTo>
                    <a:pt x="12" y="0"/>
                  </a:lnTo>
                  <a:lnTo>
                    <a:pt x="8" y="1"/>
                  </a:lnTo>
                  <a:lnTo>
                    <a:pt x="4" y="3"/>
                  </a:lnTo>
                  <a:lnTo>
                    <a:pt x="2" y="7"/>
                  </a:lnTo>
                  <a:lnTo>
                    <a:pt x="0" y="12"/>
                  </a:lnTo>
                  <a:lnTo>
                    <a:pt x="0" y="371"/>
                  </a:lnTo>
                  <a:lnTo>
                    <a:pt x="2" y="376"/>
                  </a:lnTo>
                  <a:lnTo>
                    <a:pt x="4" y="379"/>
                  </a:lnTo>
                  <a:lnTo>
                    <a:pt x="8" y="382"/>
                  </a:lnTo>
                  <a:lnTo>
                    <a:pt x="12" y="383"/>
                  </a:lnTo>
                  <a:lnTo>
                    <a:pt x="96" y="383"/>
                  </a:lnTo>
                  <a:lnTo>
                    <a:pt x="96" y="490"/>
                  </a:lnTo>
                  <a:lnTo>
                    <a:pt x="97" y="493"/>
                  </a:lnTo>
                  <a:lnTo>
                    <a:pt x="98" y="497"/>
                  </a:lnTo>
                  <a:lnTo>
                    <a:pt x="100" y="499"/>
                  </a:lnTo>
                  <a:lnTo>
                    <a:pt x="104" y="502"/>
                  </a:lnTo>
                  <a:lnTo>
                    <a:pt x="106" y="502"/>
                  </a:lnTo>
                  <a:lnTo>
                    <a:pt x="109" y="503"/>
                  </a:lnTo>
                  <a:lnTo>
                    <a:pt x="112" y="502"/>
                  </a:lnTo>
                  <a:lnTo>
                    <a:pt x="117" y="499"/>
                  </a:lnTo>
                  <a:lnTo>
                    <a:pt x="232" y="383"/>
                  </a:lnTo>
                  <a:lnTo>
                    <a:pt x="288" y="383"/>
                  </a:lnTo>
                  <a:lnTo>
                    <a:pt x="288" y="251"/>
                  </a:lnTo>
                  <a:lnTo>
                    <a:pt x="288" y="246"/>
                  </a:lnTo>
                  <a:lnTo>
                    <a:pt x="291" y="242"/>
                  </a:lnTo>
                  <a:lnTo>
                    <a:pt x="295" y="240"/>
                  </a:lnTo>
                  <a:lnTo>
                    <a:pt x="300" y="239"/>
                  </a:lnTo>
                  <a:lnTo>
                    <a:pt x="599" y="239"/>
                  </a:lnTo>
                  <a:lnTo>
                    <a:pt x="599" y="12"/>
                  </a:lnTo>
                  <a:close/>
                </a:path>
              </a:pathLst>
            </a:custGeom>
            <a:solidFill>
              <a:srgbClr val="0C40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Freeform 3132"/>
            <p:cNvSpPr>
              <a:spLocks/>
            </p:cNvSpPr>
            <p:nvPr/>
          </p:nvSpPr>
          <p:spPr bwMode="auto">
            <a:xfrm>
              <a:off x="4437026" y="2025650"/>
              <a:ext cx="160338" cy="157163"/>
            </a:xfrm>
            <a:custGeom>
              <a:avLst/>
              <a:gdLst>
                <a:gd name="T0" fmla="*/ 395 w 407"/>
                <a:gd name="T1" fmla="*/ 0 h 394"/>
                <a:gd name="T2" fmla="*/ 12 w 407"/>
                <a:gd name="T3" fmla="*/ 0 h 394"/>
                <a:gd name="T4" fmla="*/ 0 w 407"/>
                <a:gd name="T5" fmla="*/ 0 h 394"/>
                <a:gd name="T6" fmla="*/ 0 w 407"/>
                <a:gd name="T7" fmla="*/ 11 h 394"/>
                <a:gd name="T8" fmla="*/ 0 w 407"/>
                <a:gd name="T9" fmla="*/ 252 h 394"/>
                <a:gd name="T10" fmla="*/ 0 w 407"/>
                <a:gd name="T11" fmla="*/ 255 h 394"/>
                <a:gd name="T12" fmla="*/ 4 w 407"/>
                <a:gd name="T13" fmla="*/ 260 h 394"/>
                <a:gd name="T14" fmla="*/ 7 w 407"/>
                <a:gd name="T15" fmla="*/ 262 h 394"/>
                <a:gd name="T16" fmla="*/ 12 w 407"/>
                <a:gd name="T17" fmla="*/ 264 h 394"/>
                <a:gd name="T18" fmla="*/ 193 w 407"/>
                <a:gd name="T19" fmla="*/ 264 h 394"/>
                <a:gd name="T20" fmla="*/ 198 w 407"/>
                <a:gd name="T21" fmla="*/ 264 h 394"/>
                <a:gd name="T22" fmla="*/ 314 w 407"/>
                <a:gd name="T23" fmla="*/ 391 h 394"/>
                <a:gd name="T24" fmla="*/ 319 w 407"/>
                <a:gd name="T25" fmla="*/ 394 h 394"/>
                <a:gd name="T26" fmla="*/ 324 w 407"/>
                <a:gd name="T27" fmla="*/ 394 h 394"/>
                <a:gd name="T28" fmla="*/ 325 w 407"/>
                <a:gd name="T29" fmla="*/ 394 h 394"/>
                <a:gd name="T30" fmla="*/ 327 w 407"/>
                <a:gd name="T31" fmla="*/ 394 h 394"/>
                <a:gd name="T32" fmla="*/ 331 w 407"/>
                <a:gd name="T33" fmla="*/ 392 h 394"/>
                <a:gd name="T34" fmla="*/ 333 w 407"/>
                <a:gd name="T35" fmla="*/ 390 h 394"/>
                <a:gd name="T36" fmla="*/ 334 w 407"/>
                <a:gd name="T37" fmla="*/ 386 h 394"/>
                <a:gd name="T38" fmla="*/ 336 w 407"/>
                <a:gd name="T39" fmla="*/ 383 h 394"/>
                <a:gd name="T40" fmla="*/ 336 w 407"/>
                <a:gd name="T41" fmla="*/ 276 h 394"/>
                <a:gd name="T42" fmla="*/ 336 w 407"/>
                <a:gd name="T43" fmla="*/ 264 h 394"/>
                <a:gd name="T44" fmla="*/ 347 w 407"/>
                <a:gd name="T45" fmla="*/ 264 h 394"/>
                <a:gd name="T46" fmla="*/ 395 w 407"/>
                <a:gd name="T47" fmla="*/ 264 h 394"/>
                <a:gd name="T48" fmla="*/ 400 w 407"/>
                <a:gd name="T49" fmla="*/ 262 h 394"/>
                <a:gd name="T50" fmla="*/ 403 w 407"/>
                <a:gd name="T51" fmla="*/ 260 h 394"/>
                <a:gd name="T52" fmla="*/ 406 w 407"/>
                <a:gd name="T53" fmla="*/ 257 h 394"/>
                <a:gd name="T54" fmla="*/ 407 w 407"/>
                <a:gd name="T55" fmla="*/ 252 h 394"/>
                <a:gd name="T56" fmla="*/ 407 w 407"/>
                <a:gd name="T57" fmla="*/ 11 h 394"/>
                <a:gd name="T58" fmla="*/ 406 w 407"/>
                <a:gd name="T59" fmla="*/ 7 h 394"/>
                <a:gd name="T60" fmla="*/ 403 w 407"/>
                <a:gd name="T61" fmla="*/ 3 h 394"/>
                <a:gd name="T62" fmla="*/ 400 w 407"/>
                <a:gd name="T63" fmla="*/ 1 h 394"/>
                <a:gd name="T64" fmla="*/ 395 w 407"/>
                <a:gd name="T6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7" h="394">
                  <a:moveTo>
                    <a:pt x="395" y="0"/>
                  </a:moveTo>
                  <a:lnTo>
                    <a:pt x="12" y="0"/>
                  </a:lnTo>
                  <a:lnTo>
                    <a:pt x="0" y="0"/>
                  </a:lnTo>
                  <a:lnTo>
                    <a:pt x="0" y="11"/>
                  </a:lnTo>
                  <a:lnTo>
                    <a:pt x="0" y="252"/>
                  </a:lnTo>
                  <a:lnTo>
                    <a:pt x="0" y="255"/>
                  </a:lnTo>
                  <a:lnTo>
                    <a:pt x="4" y="260"/>
                  </a:lnTo>
                  <a:lnTo>
                    <a:pt x="7" y="262"/>
                  </a:lnTo>
                  <a:lnTo>
                    <a:pt x="12" y="264"/>
                  </a:lnTo>
                  <a:lnTo>
                    <a:pt x="193" y="264"/>
                  </a:lnTo>
                  <a:lnTo>
                    <a:pt x="198" y="264"/>
                  </a:lnTo>
                  <a:lnTo>
                    <a:pt x="314" y="391"/>
                  </a:lnTo>
                  <a:lnTo>
                    <a:pt x="319" y="394"/>
                  </a:lnTo>
                  <a:lnTo>
                    <a:pt x="324" y="394"/>
                  </a:lnTo>
                  <a:lnTo>
                    <a:pt x="325" y="394"/>
                  </a:lnTo>
                  <a:lnTo>
                    <a:pt x="327" y="394"/>
                  </a:lnTo>
                  <a:lnTo>
                    <a:pt x="331" y="392"/>
                  </a:lnTo>
                  <a:lnTo>
                    <a:pt x="333" y="390"/>
                  </a:lnTo>
                  <a:lnTo>
                    <a:pt x="334" y="386"/>
                  </a:lnTo>
                  <a:lnTo>
                    <a:pt x="336" y="383"/>
                  </a:lnTo>
                  <a:lnTo>
                    <a:pt x="336" y="276"/>
                  </a:lnTo>
                  <a:lnTo>
                    <a:pt x="336" y="264"/>
                  </a:lnTo>
                  <a:lnTo>
                    <a:pt x="347" y="264"/>
                  </a:lnTo>
                  <a:lnTo>
                    <a:pt x="395" y="264"/>
                  </a:lnTo>
                  <a:lnTo>
                    <a:pt x="400" y="262"/>
                  </a:lnTo>
                  <a:lnTo>
                    <a:pt x="403" y="260"/>
                  </a:lnTo>
                  <a:lnTo>
                    <a:pt x="406" y="257"/>
                  </a:lnTo>
                  <a:lnTo>
                    <a:pt x="407" y="252"/>
                  </a:lnTo>
                  <a:lnTo>
                    <a:pt x="407" y="11"/>
                  </a:lnTo>
                  <a:lnTo>
                    <a:pt x="406" y="7"/>
                  </a:lnTo>
                  <a:lnTo>
                    <a:pt x="403" y="3"/>
                  </a:lnTo>
                  <a:lnTo>
                    <a:pt x="400" y="1"/>
                  </a:lnTo>
                  <a:lnTo>
                    <a:pt x="395" y="0"/>
                  </a:lnTo>
                  <a:close/>
                </a:path>
              </a:pathLst>
            </a:custGeom>
            <a:solidFill>
              <a:srgbClr val="0C40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02" name="TextBox 101"/>
          <p:cNvSpPr txBox="1"/>
          <p:nvPr/>
        </p:nvSpPr>
        <p:spPr>
          <a:xfrm>
            <a:off x="2159717" y="1932610"/>
            <a:ext cx="3472320" cy="938719"/>
          </a:xfrm>
          <a:prstGeom prst="rect">
            <a:avLst/>
          </a:prstGeom>
          <a:noFill/>
          <a:ln w="6350">
            <a:noFill/>
            <a:prstDash val="dash"/>
          </a:ln>
        </p:spPr>
        <p:txBody>
          <a:bodyPr wrap="square" lIns="0" tIns="0" rIns="0" bIns="0" rtlCol="0">
            <a:spAutoFit/>
          </a:bodyPr>
          <a:lstStyle/>
          <a:p>
            <a:r>
              <a:rPr lang="mn-MN" sz="1600" b="1" dirty="0">
                <a:solidFill>
                  <a:srgbClr val="0070C0"/>
                </a:solidFill>
                <a:latin typeface="Segoe UI Light" panose="020B0502040204020203" pitchFamily="34" charset="0"/>
                <a:cs typeface="Segoe UI Light" panose="020B0502040204020203" pitchFamily="34" charset="0"/>
              </a:rPr>
              <a:t>Санал асуулгын хуудас: </a:t>
            </a:r>
            <a:r>
              <a:rPr lang="mn-MN" sz="1500" dirty="0">
                <a:solidFill>
                  <a:prstClr val="black"/>
                </a:solidFill>
                <a:latin typeface="Segoe UI Light" panose="020B0502040204020203" pitchFamily="34" charset="0"/>
                <a:cs typeface="Segoe UI Light" panose="020B0502040204020203" pitchFamily="34" charset="0"/>
              </a:rPr>
              <a:t>Багийн бүх иргэдийг хамруулан саналыг нь авах боломжтой. Журмын </a:t>
            </a:r>
            <a:r>
              <a:rPr lang="mn-MN" sz="1500" b="1" dirty="0">
                <a:solidFill>
                  <a:prstClr val="black"/>
                </a:solidFill>
                <a:latin typeface="Segoe UI Light" panose="020B0502040204020203" pitchFamily="34" charset="0"/>
                <a:cs typeface="Segoe UI Light" panose="020B0502040204020203" pitchFamily="34" charset="0"/>
              </a:rPr>
              <a:t>1 дүгээр хавсралт</a:t>
            </a:r>
            <a:r>
              <a:rPr lang="mn-MN" sz="1500" dirty="0">
                <a:solidFill>
                  <a:prstClr val="black"/>
                </a:solidFill>
                <a:latin typeface="Segoe UI Light" panose="020B0502040204020203" pitchFamily="34" charset="0"/>
                <a:cs typeface="Segoe UI Light" panose="020B0502040204020203" pitchFamily="34" charset="0"/>
              </a:rPr>
              <a:t>ыг ашиглана</a:t>
            </a:r>
            <a:endParaRPr lang="en-US" sz="1500" dirty="0">
              <a:solidFill>
                <a:prstClr val="black"/>
              </a:solidFill>
              <a:latin typeface="Segoe UI Light" panose="020B0502040204020203" pitchFamily="34" charset="0"/>
              <a:cs typeface="Segoe UI Light" panose="020B0502040204020203" pitchFamily="34" charset="0"/>
            </a:endParaRPr>
          </a:p>
        </p:txBody>
      </p:sp>
      <p:sp>
        <p:nvSpPr>
          <p:cNvPr id="103" name="TextBox 102"/>
          <p:cNvSpPr txBox="1"/>
          <p:nvPr/>
        </p:nvSpPr>
        <p:spPr>
          <a:xfrm>
            <a:off x="2159718" y="3017121"/>
            <a:ext cx="3634951" cy="1169551"/>
          </a:xfrm>
          <a:prstGeom prst="rect">
            <a:avLst/>
          </a:prstGeom>
          <a:noFill/>
          <a:ln w="6350">
            <a:noFill/>
            <a:prstDash val="dash"/>
          </a:ln>
        </p:spPr>
        <p:txBody>
          <a:bodyPr wrap="square" lIns="0" tIns="0" rIns="0" bIns="0" rtlCol="0">
            <a:spAutoFit/>
          </a:bodyPr>
          <a:lstStyle/>
          <a:p>
            <a:r>
              <a:rPr lang="mn-MN" sz="1600" b="1" dirty="0">
                <a:solidFill>
                  <a:srgbClr val="00B050"/>
                </a:solidFill>
                <a:latin typeface="Segoe UI Light" panose="020B0502040204020203" pitchFamily="34" charset="0"/>
                <a:cs typeface="Segoe UI Light" panose="020B0502040204020203" pitchFamily="34" charset="0"/>
              </a:rPr>
              <a:t>Бүлгийн ярилцлага: </a:t>
            </a:r>
            <a:r>
              <a:rPr lang="mn-MN" sz="1500" dirty="0">
                <a:solidFill>
                  <a:prstClr val="black"/>
                </a:solidFill>
                <a:latin typeface="Segoe UI Light" panose="020B0502040204020203" pitchFamily="34" charset="0"/>
                <a:cs typeface="Segoe UI Light" panose="020B0502040204020203" pitchFamily="34" charset="0"/>
              </a:rPr>
              <a:t>Иргэд өөрсдийн өмнө тулгамдаж буй асуудлаар нийтийн ашиг сонирхлыг илэрхийлж сайн дурын үндсэн дээр нэгдсэн хэд хэдэн бүлгийн зохион байгуулалт</a:t>
            </a:r>
            <a:endParaRPr lang="en-US" sz="1500" dirty="0">
              <a:solidFill>
                <a:prstClr val="black"/>
              </a:solidFill>
              <a:latin typeface="Segoe UI Light" panose="020B0502040204020203" pitchFamily="34" charset="0"/>
              <a:cs typeface="Segoe UI Light" panose="020B0502040204020203" pitchFamily="34" charset="0"/>
            </a:endParaRPr>
          </a:p>
        </p:txBody>
      </p:sp>
      <p:sp>
        <p:nvSpPr>
          <p:cNvPr id="104" name="TextBox 103"/>
          <p:cNvSpPr txBox="1"/>
          <p:nvPr/>
        </p:nvSpPr>
        <p:spPr>
          <a:xfrm>
            <a:off x="2159717" y="4320069"/>
            <a:ext cx="3515536" cy="692497"/>
          </a:xfrm>
          <a:prstGeom prst="rect">
            <a:avLst/>
          </a:prstGeom>
          <a:noFill/>
          <a:ln w="6350">
            <a:noFill/>
            <a:prstDash val="dash"/>
          </a:ln>
        </p:spPr>
        <p:txBody>
          <a:bodyPr wrap="square" lIns="0" tIns="0" rIns="0" bIns="0" rtlCol="0">
            <a:spAutoFit/>
          </a:bodyPr>
          <a:lstStyle/>
          <a:p>
            <a:r>
              <a:rPr lang="mn-MN" sz="1600" b="1" dirty="0">
                <a:solidFill>
                  <a:srgbClr val="C00000"/>
                </a:solidFill>
                <a:latin typeface="Segoe UI Light" panose="020B0502040204020203" pitchFamily="34" charset="0"/>
                <a:cs typeface="Segoe UI Light" panose="020B0502040204020203" pitchFamily="34" charset="0"/>
              </a:rPr>
              <a:t>Цахим хэлбэр</a:t>
            </a:r>
            <a:r>
              <a:rPr lang="mn-MN" sz="1600" b="1" dirty="0">
                <a:solidFill>
                  <a:srgbClr val="99CB38">
                    <a:lumMod val="50000"/>
                  </a:srgbClr>
                </a:solidFill>
                <a:latin typeface="Segoe UI Light" panose="020B0502040204020203" pitchFamily="34" charset="0"/>
                <a:cs typeface="Segoe UI Light" panose="020B0502040204020203" pitchFamily="34" charset="0"/>
              </a:rPr>
              <a:t> </a:t>
            </a:r>
            <a:r>
              <a:rPr lang="mn-MN" sz="1500" dirty="0">
                <a:solidFill>
                  <a:prstClr val="black"/>
                </a:solidFill>
                <a:latin typeface="Segoe UI Light" panose="020B0502040204020203" pitchFamily="34" charset="0"/>
                <a:cs typeface="Segoe UI Light" panose="020B0502040204020203" pitchFamily="34" charset="0"/>
              </a:rPr>
              <a:t>болон техник, технологийн дэвшилтэт бусад арга хэлбэр </a:t>
            </a:r>
            <a:r>
              <a:rPr lang="en-US" sz="1400" dirty="0">
                <a:solidFill>
                  <a:prstClr val="black"/>
                </a:solidFill>
                <a:latin typeface="Segoe UI Light" panose="020B0502040204020203" pitchFamily="34" charset="0"/>
                <a:cs typeface="Segoe UI Light" panose="020B0502040204020203" pitchFamily="34" charset="0"/>
              </a:rPr>
              <a:t>(</a:t>
            </a:r>
            <a:r>
              <a:rPr lang="mn-MN" sz="1400" dirty="0">
                <a:solidFill>
                  <a:prstClr val="black"/>
                </a:solidFill>
                <a:latin typeface="Segoe UI Light" panose="020B0502040204020203" pitchFamily="34" charset="0"/>
                <a:cs typeface="Segoe UI Light" panose="020B0502040204020203" pitchFamily="34" charset="0"/>
              </a:rPr>
              <a:t>цахим шуудан, гар утасны мессеж г.м</a:t>
            </a:r>
            <a:r>
              <a:rPr lang="en-US" sz="1400" dirty="0">
                <a:solidFill>
                  <a:prstClr val="black"/>
                </a:solidFill>
                <a:latin typeface="Segoe UI Light" panose="020B0502040204020203" pitchFamily="34" charset="0"/>
                <a:cs typeface="Segoe UI Light" panose="020B0502040204020203" pitchFamily="34" charset="0"/>
              </a:rPr>
              <a:t>)</a:t>
            </a:r>
            <a:r>
              <a:rPr lang="mn-MN" sz="1400" dirty="0">
                <a:solidFill>
                  <a:prstClr val="black"/>
                </a:solidFill>
                <a:latin typeface="Segoe UI Light" panose="020B0502040204020203" pitchFamily="34" charset="0"/>
                <a:cs typeface="Segoe UI Light" panose="020B0502040204020203" pitchFamily="34" charset="0"/>
              </a:rPr>
              <a:t> </a:t>
            </a:r>
            <a:endParaRPr lang="en-US" sz="1400" dirty="0">
              <a:solidFill>
                <a:prstClr val="black"/>
              </a:solidFill>
              <a:latin typeface="Segoe UI Light" panose="020B0502040204020203" pitchFamily="34" charset="0"/>
              <a:cs typeface="Segoe UI Light" panose="020B0502040204020203" pitchFamily="34" charset="0"/>
            </a:endParaRPr>
          </a:p>
        </p:txBody>
      </p:sp>
      <p:cxnSp>
        <p:nvCxnSpPr>
          <p:cNvPr id="109" name="Straight Connector 108"/>
          <p:cNvCxnSpPr/>
          <p:nvPr/>
        </p:nvCxnSpPr>
        <p:spPr>
          <a:xfrm flipH="1">
            <a:off x="1488434" y="2911167"/>
            <a:ext cx="4070578" cy="0"/>
          </a:xfrm>
          <a:prstGeom prst="line">
            <a:avLst/>
          </a:prstGeom>
          <a:ln w="6350">
            <a:solidFill>
              <a:srgbClr val="AAAAAA"/>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1488434" y="4214645"/>
            <a:ext cx="4070578" cy="0"/>
          </a:xfrm>
          <a:prstGeom prst="line">
            <a:avLst/>
          </a:prstGeom>
          <a:ln w="6350">
            <a:solidFill>
              <a:srgbClr val="AAAAAA"/>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8" cstate="print"/>
          <a:srcRect l="11935" t="32832" r="47903" b="26595"/>
          <a:stretch/>
        </p:blipFill>
        <p:spPr>
          <a:xfrm>
            <a:off x="9670114" y="3969945"/>
            <a:ext cx="702435" cy="399227"/>
          </a:xfrm>
          <a:prstGeom prst="rect">
            <a:avLst/>
          </a:prstGeom>
        </p:spPr>
      </p:pic>
      <p:cxnSp>
        <p:nvCxnSpPr>
          <p:cNvPr id="10" name="Straight Connector 9"/>
          <p:cNvCxnSpPr/>
          <p:nvPr/>
        </p:nvCxnSpPr>
        <p:spPr>
          <a:xfrm>
            <a:off x="1082202" y="1359211"/>
            <a:ext cx="100525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88434" y="5344692"/>
            <a:ext cx="4409394" cy="954107"/>
          </a:xfrm>
          <a:prstGeom prst="rect">
            <a:avLst/>
          </a:prstGeom>
          <a:solidFill>
            <a:schemeClr val="bg1">
              <a:lumMod val="95000"/>
            </a:schemeClr>
          </a:solidFill>
          <a:ln>
            <a:solidFill>
              <a:schemeClr val="bg1">
                <a:lumMod val="50000"/>
              </a:schemeClr>
            </a:solidFill>
            <a:prstDash val="dash"/>
          </a:ln>
        </p:spPr>
        <p:txBody>
          <a:bodyPr wrap="square">
            <a:spAutoFit/>
          </a:bodyPr>
          <a:lstStyle/>
          <a:p>
            <a:pPr algn="just"/>
            <a:r>
              <a:rPr lang="mn-MN" sz="1400"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Санал өгөх маягтыг тараахдаа санал авах хугацааны тухай мэдээлэл, цахим санал авах хаяг, хуудасны нэр зэргийг ИНХ-ын хэлэлцүүлгийн хуваарийн хамт албан захидлаар хүргүүлж болно. </a:t>
            </a:r>
            <a:endParaRPr lang="en-US" sz="1400" dirty="0">
              <a:solidFill>
                <a:prstClr val="black"/>
              </a:solidFill>
              <a:latin typeface="Segoe UI Light" panose="020B0502040204020203" pitchFamily="34" charset="0"/>
              <a:cs typeface="Segoe UI Light" panose="020B0502040204020203" pitchFamily="34" charset="0"/>
            </a:endParaRPr>
          </a:p>
        </p:txBody>
      </p:sp>
      <p:sp>
        <p:nvSpPr>
          <p:cNvPr id="55" name="Slide Number Placeholder 54"/>
          <p:cNvSpPr>
            <a:spLocks noGrp="1"/>
          </p:cNvSpPr>
          <p:nvPr>
            <p:ph type="sldNum" sz="quarter" idx="12"/>
          </p:nvPr>
        </p:nvSpPr>
        <p:spPr/>
        <p:txBody>
          <a:bodyPr/>
          <a:lstStyle/>
          <a:p>
            <a:fld id="{6F549C1C-0460-4749-B620-0EED6DDA3B61}"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248623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5F453F8-8D6A-4C69-9756-91001E3A885D}"/>
              </a:ext>
            </a:extLst>
          </p:cNvPr>
          <p:cNvSpPr/>
          <p:nvPr/>
        </p:nvSpPr>
        <p:spPr>
          <a:xfrm>
            <a:off x="3151139" y="648528"/>
            <a:ext cx="7736981" cy="276999"/>
          </a:xfrm>
          <a:prstGeom prst="rect">
            <a:avLst/>
          </a:prstGeom>
        </p:spPr>
        <p:txBody>
          <a:bodyPr wrap="square">
            <a:spAutoFit/>
          </a:bodyPr>
          <a:lstStyle/>
          <a:p>
            <a:r>
              <a:rPr lang="mn-MN" sz="1200" dirty="0">
                <a:solidFill>
                  <a:prstClr val="black"/>
                </a:solidFill>
                <a:latin typeface="Segoe UI Light" panose="020B0502040204020203" pitchFamily="34" charset="0"/>
                <a:cs typeface="Segoe UI Light" panose="020B0502040204020203" pitchFamily="34" charset="0"/>
              </a:rPr>
              <a:t>Багийн Засаг дарга хүлээн авсан төслийн саналуудыг хамгийн олон саналтайгаас эхлэн бага санал руу эрэмбэлнэ. </a:t>
            </a:r>
            <a:endParaRPr lang="en-US" sz="1200" dirty="0">
              <a:solidFill>
                <a:prstClr val="black"/>
              </a:solidFill>
              <a:latin typeface="Segoe UI Light" panose="020B0502040204020203" pitchFamily="34" charset="0"/>
              <a:cs typeface="Segoe UI Light" panose="020B0502040204020203" pitchFamily="34" charset="0"/>
            </a:endParaRPr>
          </a:p>
        </p:txBody>
      </p:sp>
      <p:sp>
        <p:nvSpPr>
          <p:cNvPr id="12" name="TextBox 11">
            <a:extLst>
              <a:ext uri="{FF2B5EF4-FFF2-40B4-BE49-F238E27FC236}">
                <a16:creationId xmlns:a16="http://schemas.microsoft.com/office/drawing/2014/main" xmlns="" id="{F78804CF-0CC5-4EC9-989C-13F556E8B5FE}"/>
              </a:ext>
            </a:extLst>
          </p:cNvPr>
          <p:cNvSpPr txBox="1"/>
          <p:nvPr/>
        </p:nvSpPr>
        <p:spPr>
          <a:xfrm>
            <a:off x="283993" y="1075167"/>
            <a:ext cx="899748" cy="338554"/>
          </a:xfrm>
          <a:prstGeom prst="rect">
            <a:avLst/>
          </a:prstGeom>
          <a:solidFill>
            <a:schemeClr val="bg2">
              <a:lumMod val="50000"/>
            </a:schemeClr>
          </a:solidFill>
        </p:spPr>
        <p:txBody>
          <a:bodyPr wrap="square" rtlCol="0" anchor="ctr">
            <a:spAutoFit/>
          </a:bodyPr>
          <a:lstStyle/>
          <a:p>
            <a:pPr algn="r"/>
            <a:r>
              <a:rPr lang="mn-MN" sz="1600" b="1" dirty="0">
                <a:solidFill>
                  <a:prstClr val="white"/>
                </a:solidFill>
              </a:rPr>
              <a:t>А</a:t>
            </a:r>
            <a:endParaRPr lang="en-US" sz="1600" dirty="0">
              <a:solidFill>
                <a:prstClr val="white"/>
              </a:solidFill>
            </a:endParaRPr>
          </a:p>
        </p:txBody>
      </p:sp>
      <p:sp>
        <p:nvSpPr>
          <p:cNvPr id="4" name="Rectangle 3">
            <a:extLst>
              <a:ext uri="{FF2B5EF4-FFF2-40B4-BE49-F238E27FC236}">
                <a16:creationId xmlns:a16="http://schemas.microsoft.com/office/drawing/2014/main" xmlns="" id="{0286B8C2-4B67-4E46-91A4-D074610D8361}"/>
              </a:ext>
            </a:extLst>
          </p:cNvPr>
          <p:cNvSpPr/>
          <p:nvPr/>
        </p:nvSpPr>
        <p:spPr>
          <a:xfrm>
            <a:off x="1197458" y="1088382"/>
            <a:ext cx="5688873" cy="276999"/>
          </a:xfrm>
          <a:prstGeom prst="rect">
            <a:avLst/>
          </a:prstGeom>
          <a:solidFill>
            <a:schemeClr val="bg2"/>
          </a:solidFill>
        </p:spPr>
        <p:txBody>
          <a:bodyPr wrap="square">
            <a:spAutoFit/>
          </a:bodyPr>
          <a:lstStyle/>
          <a:p>
            <a:r>
              <a:rPr lang="en-US"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100 </a:t>
            </a:r>
            <a:r>
              <a:rPr lang="en-US" sz="1200" b="1" dirty="0" err="1">
                <a:solidFill>
                  <a:prstClr val="black"/>
                </a:solidFill>
                <a:latin typeface="Segoe UI Light" panose="020B0502040204020203" pitchFamily="34" charset="0"/>
                <a:ea typeface="Calibri" panose="020F0502020204030204" pitchFamily="34" charset="0"/>
                <a:cs typeface="Segoe UI Light" panose="020B0502040204020203" pitchFamily="34" charset="0"/>
              </a:rPr>
              <a:t>иргэн</a:t>
            </a:r>
            <a:r>
              <a:rPr lang="en-US"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 </a:t>
            </a:r>
            <a:r>
              <a:rPr lang="en-US" sz="1200" b="1" dirty="0" err="1">
                <a:solidFill>
                  <a:prstClr val="black"/>
                </a:solidFill>
                <a:latin typeface="Segoe UI Light" panose="020B0502040204020203" pitchFamily="34" charset="0"/>
                <a:ea typeface="Calibri" panose="020F0502020204030204" pitchFamily="34" charset="0"/>
                <a:cs typeface="Segoe UI Light" panose="020B0502040204020203" pitchFamily="34" charset="0"/>
              </a:rPr>
              <a:t>саналаа</a:t>
            </a:r>
            <a:r>
              <a:rPr lang="en-US"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 </a:t>
            </a:r>
            <a:r>
              <a:rPr lang="en-US" sz="1200" b="1" dirty="0" err="1">
                <a:solidFill>
                  <a:prstClr val="black"/>
                </a:solidFill>
                <a:latin typeface="Segoe UI Light" panose="020B0502040204020203" pitchFamily="34" charset="0"/>
                <a:ea typeface="Calibri" panose="020F0502020204030204" pitchFamily="34" charset="0"/>
                <a:cs typeface="Segoe UI Light" panose="020B0502040204020203" pitchFamily="34" charset="0"/>
              </a:rPr>
              <a:t>санал</a:t>
            </a:r>
            <a:r>
              <a:rPr lang="en-US"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 </a:t>
            </a:r>
            <a:r>
              <a:rPr lang="en-US" sz="1200" b="1" dirty="0" err="1">
                <a:solidFill>
                  <a:prstClr val="black"/>
                </a:solidFill>
                <a:latin typeface="Segoe UI Light" panose="020B0502040204020203" pitchFamily="34" charset="0"/>
                <a:ea typeface="Calibri" panose="020F0502020204030204" pitchFamily="34" charset="0"/>
                <a:cs typeface="Segoe UI Light" panose="020B0502040204020203" pitchFamily="34" charset="0"/>
              </a:rPr>
              <a:t>асуулгын</a:t>
            </a:r>
            <a:r>
              <a:rPr lang="en-US"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 </a:t>
            </a:r>
            <a:r>
              <a:rPr lang="en-US" sz="1200" b="1" dirty="0" err="1">
                <a:solidFill>
                  <a:prstClr val="black"/>
                </a:solidFill>
                <a:latin typeface="Segoe UI Light" panose="020B0502040204020203" pitchFamily="34" charset="0"/>
                <a:ea typeface="Calibri" panose="020F0502020204030204" pitchFamily="34" charset="0"/>
                <a:cs typeface="Segoe UI Light" panose="020B0502040204020203" pitchFamily="34" charset="0"/>
              </a:rPr>
              <a:t>хуудсаар</a:t>
            </a:r>
            <a:r>
              <a:rPr lang="en-US"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 </a:t>
            </a:r>
            <a:r>
              <a:rPr lang="en-US" sz="1200" b="1" dirty="0" err="1">
                <a:solidFill>
                  <a:prstClr val="black"/>
                </a:solidFill>
                <a:latin typeface="Segoe UI Light" panose="020B0502040204020203" pitchFamily="34" charset="0"/>
                <a:ea typeface="Calibri" panose="020F0502020204030204" pitchFamily="34" charset="0"/>
                <a:cs typeface="Segoe UI Light" panose="020B0502040204020203" pitchFamily="34" charset="0"/>
              </a:rPr>
              <a:t>өгсөн</a:t>
            </a:r>
            <a:r>
              <a:rPr lang="en-US"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 </a:t>
            </a:r>
            <a:r>
              <a:rPr lang="mn-MN"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 </a:t>
            </a:r>
            <a:r>
              <a:rPr lang="en-US" sz="1200" b="1" dirty="0" err="1">
                <a:solidFill>
                  <a:prstClr val="black"/>
                </a:solidFill>
                <a:latin typeface="Segoe UI Light" panose="020B0502040204020203" pitchFamily="34" charset="0"/>
                <a:ea typeface="Calibri" panose="020F0502020204030204" pitchFamily="34" charset="0"/>
                <a:cs typeface="Segoe UI Light" panose="020B0502040204020203" pitchFamily="34" charset="0"/>
              </a:rPr>
              <a:t>Тэд</a:t>
            </a:r>
            <a:r>
              <a:rPr lang="en-US"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 </a:t>
            </a:r>
            <a:r>
              <a:rPr lang="en-US" sz="1200" b="1" dirty="0" err="1">
                <a:solidFill>
                  <a:prstClr val="black"/>
                </a:solidFill>
                <a:latin typeface="Segoe UI Light" panose="020B0502040204020203" pitchFamily="34" charset="0"/>
                <a:ea typeface="Calibri" panose="020F0502020204030204" pitchFamily="34" charset="0"/>
                <a:cs typeface="Segoe UI Light" panose="020B0502040204020203" pitchFamily="34" charset="0"/>
              </a:rPr>
              <a:t>дараах</a:t>
            </a:r>
            <a:r>
              <a:rPr lang="en-US"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 </a:t>
            </a:r>
            <a:r>
              <a:rPr lang="en-US" sz="1200" b="1" dirty="0" err="1">
                <a:solidFill>
                  <a:prstClr val="black"/>
                </a:solidFill>
                <a:latin typeface="Segoe UI Light" panose="020B0502040204020203" pitchFamily="34" charset="0"/>
                <a:ea typeface="Calibri" panose="020F0502020204030204" pitchFamily="34" charset="0"/>
                <a:cs typeface="Segoe UI Light" panose="020B0502040204020203" pitchFamily="34" charset="0"/>
              </a:rPr>
              <a:t>саналуудыг</a:t>
            </a:r>
            <a:r>
              <a:rPr lang="en-US"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 </a:t>
            </a:r>
            <a:r>
              <a:rPr lang="en-US" sz="1200" b="1" dirty="0" err="1">
                <a:solidFill>
                  <a:prstClr val="black"/>
                </a:solidFill>
                <a:latin typeface="Segoe UI Light" panose="020B0502040204020203" pitchFamily="34" charset="0"/>
                <a:ea typeface="Calibri" panose="020F0502020204030204" pitchFamily="34" charset="0"/>
                <a:cs typeface="Segoe UI Light" panose="020B0502040204020203" pitchFamily="34" charset="0"/>
              </a:rPr>
              <a:t>гаргажээ</a:t>
            </a:r>
            <a:r>
              <a:rPr lang="en-US"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 </a:t>
            </a:r>
            <a:endParaRPr lang="en-US" sz="1200" b="1" dirty="0">
              <a:solidFill>
                <a:prstClr val="black"/>
              </a:solidFill>
              <a:latin typeface="Segoe UI Light" panose="020B0502040204020203" pitchFamily="34" charset="0"/>
              <a:cs typeface="Segoe UI Light" panose="020B0502040204020203" pitchFamily="34" charset="0"/>
            </a:endParaRPr>
          </a:p>
        </p:txBody>
      </p:sp>
      <p:graphicFrame>
        <p:nvGraphicFramePr>
          <p:cNvPr id="16" name="Table 15">
            <a:extLst>
              <a:ext uri="{FF2B5EF4-FFF2-40B4-BE49-F238E27FC236}">
                <a16:creationId xmlns:a16="http://schemas.microsoft.com/office/drawing/2014/main" xmlns="" id="{B71A3FF8-D677-4E51-9150-F49105BC8946}"/>
              </a:ext>
            </a:extLst>
          </p:cNvPr>
          <p:cNvGraphicFramePr>
            <a:graphicFrameLocks noGrp="1"/>
          </p:cNvGraphicFramePr>
          <p:nvPr>
            <p:extLst/>
          </p:nvPr>
        </p:nvGraphicFramePr>
        <p:xfrm>
          <a:off x="1223081" y="1414317"/>
          <a:ext cx="5663248" cy="2468880"/>
        </p:xfrm>
        <a:graphic>
          <a:graphicData uri="http://schemas.openxmlformats.org/drawingml/2006/table">
            <a:tbl>
              <a:tblPr firstRow="1" firstCol="1" bandRow="1">
                <a:tableStyleId>{5C22544A-7EE6-4342-B048-85BDC9FD1C3A}</a:tableStyleId>
              </a:tblPr>
              <a:tblGrid>
                <a:gridCol w="4783521">
                  <a:extLst>
                    <a:ext uri="{9D8B030D-6E8A-4147-A177-3AD203B41FA5}">
                      <a16:colId xmlns:a16="http://schemas.microsoft.com/office/drawing/2014/main" xmlns="" val="3446670508"/>
                    </a:ext>
                  </a:extLst>
                </a:gridCol>
                <a:gridCol w="879727">
                  <a:extLst>
                    <a:ext uri="{9D8B030D-6E8A-4147-A177-3AD203B41FA5}">
                      <a16:colId xmlns:a16="http://schemas.microsoft.com/office/drawing/2014/main" xmlns="" val="640999518"/>
                    </a:ext>
                  </a:extLst>
                </a:gridCol>
              </a:tblGrid>
              <a:tr h="228879">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1.     Хогийн цэгийн байршлыг өөрчлөх</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89</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3746059"/>
                  </a:ext>
                </a:extLst>
              </a:tr>
              <a:tr h="228879">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2.     Мал угаалгын в</a:t>
                      </a:r>
                      <a:r>
                        <a:rPr lang="mn-MN" sz="1200" b="0" dirty="0" smtClean="0">
                          <a:solidFill>
                            <a:schemeClr val="tx1"/>
                          </a:solidFill>
                          <a:effectLst/>
                          <a:latin typeface="Segoe UI Light" panose="020B0502040204020203" pitchFamily="34" charset="0"/>
                          <a:cs typeface="Segoe UI Light" panose="020B0502040204020203" pitchFamily="34" charset="0"/>
                        </a:rPr>
                        <a:t>аннтай </a:t>
                      </a:r>
                      <a:r>
                        <a:rPr lang="mn-MN" sz="1200" b="0" dirty="0">
                          <a:solidFill>
                            <a:schemeClr val="tx1"/>
                          </a:solidFill>
                          <a:effectLst/>
                          <a:latin typeface="Segoe UI Light" panose="020B0502040204020203" pitchFamily="34" charset="0"/>
                          <a:cs typeface="Segoe UI Light" panose="020B0502040204020203" pitchFamily="34" charset="0"/>
                        </a:rPr>
                        <a:t>болох</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71</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30753947"/>
                  </a:ext>
                </a:extLst>
              </a:tr>
              <a:tr h="228879">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3.     Гудамжны гэрэлтүүлгийн </a:t>
                      </a:r>
                      <a:r>
                        <a:rPr lang="mn-MN" sz="1200" b="0" dirty="0" smtClean="0">
                          <a:solidFill>
                            <a:schemeClr val="tx1"/>
                          </a:solidFill>
                          <a:effectLst/>
                          <a:latin typeface="Segoe UI Light" panose="020B0502040204020203" pitchFamily="34" charset="0"/>
                          <a:cs typeface="Segoe UI Light" panose="020B0502040204020203" pitchFamily="34" charset="0"/>
                        </a:rPr>
                        <a:t>их засвар</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63</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1485307"/>
                  </a:ext>
                </a:extLst>
              </a:tr>
              <a:tr h="228879">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4.     А төсөл</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56</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51535692"/>
                  </a:ext>
                </a:extLst>
              </a:tr>
              <a:tr h="228879">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5.     Б төсөл</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52</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90499708"/>
                  </a:ext>
                </a:extLst>
              </a:tr>
              <a:tr h="228879">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6.     В төсөл</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51</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17642626"/>
                  </a:ext>
                </a:extLst>
              </a:tr>
              <a:tr h="228879">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7.     Г төсөл</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48</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7357981"/>
                  </a:ext>
                </a:extLst>
              </a:tr>
              <a:tr h="228879">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8.     Д төсөл</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47</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39119691"/>
                  </a:ext>
                </a:extLst>
              </a:tr>
              <a:tr h="228879">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9.     Цагдаагийн байр засварлах</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31</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20956373"/>
                  </a:ext>
                </a:extLst>
              </a:tr>
            </a:tbl>
          </a:graphicData>
        </a:graphic>
      </p:graphicFrame>
      <p:sp>
        <p:nvSpPr>
          <p:cNvPr id="17" name="TextBox 16">
            <a:extLst>
              <a:ext uri="{FF2B5EF4-FFF2-40B4-BE49-F238E27FC236}">
                <a16:creationId xmlns:a16="http://schemas.microsoft.com/office/drawing/2014/main" xmlns="" id="{4F6C6626-51B4-4836-BCDB-F6C4DFADD2A4}"/>
              </a:ext>
            </a:extLst>
          </p:cNvPr>
          <p:cNvSpPr txBox="1"/>
          <p:nvPr/>
        </p:nvSpPr>
        <p:spPr>
          <a:xfrm>
            <a:off x="1443968" y="3938167"/>
            <a:ext cx="899748" cy="338554"/>
          </a:xfrm>
          <a:prstGeom prst="rect">
            <a:avLst/>
          </a:prstGeom>
          <a:solidFill>
            <a:srgbClr val="92D050"/>
          </a:solidFill>
        </p:spPr>
        <p:txBody>
          <a:bodyPr wrap="square" rtlCol="0" anchor="ctr">
            <a:spAutoFit/>
          </a:bodyPr>
          <a:lstStyle/>
          <a:p>
            <a:pPr algn="r"/>
            <a:r>
              <a:rPr lang="en-US" sz="1600" b="1" dirty="0">
                <a:solidFill>
                  <a:prstClr val="white"/>
                </a:solidFill>
              </a:rPr>
              <a:t>B</a:t>
            </a:r>
            <a:endParaRPr lang="en-US" sz="1600" dirty="0">
              <a:solidFill>
                <a:prstClr val="white"/>
              </a:solidFill>
            </a:endParaRPr>
          </a:p>
        </p:txBody>
      </p:sp>
      <p:sp>
        <p:nvSpPr>
          <p:cNvPr id="19" name="Rectangle 18">
            <a:extLst>
              <a:ext uri="{FF2B5EF4-FFF2-40B4-BE49-F238E27FC236}">
                <a16:creationId xmlns:a16="http://schemas.microsoft.com/office/drawing/2014/main" xmlns="" id="{29A474AB-7B8A-4394-B832-227776229EA2}"/>
              </a:ext>
            </a:extLst>
          </p:cNvPr>
          <p:cNvSpPr/>
          <p:nvPr/>
        </p:nvSpPr>
        <p:spPr>
          <a:xfrm>
            <a:off x="2377245" y="3946933"/>
            <a:ext cx="5668435" cy="278001"/>
          </a:xfrm>
          <a:prstGeom prst="rect">
            <a:avLst/>
          </a:prstGeom>
          <a:solidFill>
            <a:srgbClr val="92D050"/>
          </a:solidFill>
        </p:spPr>
        <p:txBody>
          <a:bodyPr wrap="square">
            <a:spAutoFit/>
          </a:bodyPr>
          <a:lstStyle/>
          <a:p>
            <a:r>
              <a:rPr lang="mn-MN" sz="1200" b="1" dirty="0">
                <a:solidFill>
                  <a:prstClr val="black"/>
                </a:solidFill>
                <a:latin typeface="Segoe UI Light" panose="020B0502040204020203" pitchFamily="34" charset="0"/>
                <a:cs typeface="Segoe UI Light" panose="020B0502040204020203" pitchFamily="34" charset="0"/>
              </a:rPr>
              <a:t>Иргэд бүлгээрээ хэлэлцүүлэг хийж дараах саналуудыг гаргасан байна</a:t>
            </a:r>
            <a:endParaRPr lang="en-US" sz="1200" b="1" dirty="0">
              <a:solidFill>
                <a:prstClr val="black"/>
              </a:solidFill>
              <a:latin typeface="Segoe UI Light" panose="020B0502040204020203" pitchFamily="34" charset="0"/>
              <a:cs typeface="Segoe UI Light" panose="020B0502040204020203" pitchFamily="34" charset="0"/>
            </a:endParaRPr>
          </a:p>
        </p:txBody>
      </p:sp>
      <p:graphicFrame>
        <p:nvGraphicFramePr>
          <p:cNvPr id="20" name="Table 19">
            <a:extLst>
              <a:ext uri="{FF2B5EF4-FFF2-40B4-BE49-F238E27FC236}">
                <a16:creationId xmlns:a16="http://schemas.microsoft.com/office/drawing/2014/main" xmlns="" id="{4F064665-8F2A-4F87-9E1D-B636AAF44191}"/>
              </a:ext>
            </a:extLst>
          </p:cNvPr>
          <p:cNvGraphicFramePr>
            <a:graphicFrameLocks noGrp="1"/>
          </p:cNvGraphicFramePr>
          <p:nvPr>
            <p:extLst/>
          </p:nvPr>
        </p:nvGraphicFramePr>
        <p:xfrm>
          <a:off x="2377245" y="4251664"/>
          <a:ext cx="5668435" cy="822960"/>
        </p:xfrm>
        <a:graphic>
          <a:graphicData uri="http://schemas.openxmlformats.org/drawingml/2006/table">
            <a:tbl>
              <a:tblPr firstRow="1" firstCol="1" bandRow="1">
                <a:tableStyleId>{5C22544A-7EE6-4342-B048-85BDC9FD1C3A}</a:tableStyleId>
              </a:tblPr>
              <a:tblGrid>
                <a:gridCol w="4787902">
                  <a:extLst>
                    <a:ext uri="{9D8B030D-6E8A-4147-A177-3AD203B41FA5}">
                      <a16:colId xmlns:a16="http://schemas.microsoft.com/office/drawing/2014/main" xmlns="" val="3446670508"/>
                    </a:ext>
                  </a:extLst>
                </a:gridCol>
                <a:gridCol w="880533">
                  <a:extLst>
                    <a:ext uri="{9D8B030D-6E8A-4147-A177-3AD203B41FA5}">
                      <a16:colId xmlns:a16="http://schemas.microsoft.com/office/drawing/2014/main" xmlns="" val="640999518"/>
                    </a:ext>
                  </a:extLst>
                </a:gridCol>
              </a:tblGrid>
              <a:tr h="229510">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1.     Бэлчээрийг хамгаалах, нөхөн сэргээх</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30</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3746059"/>
                  </a:ext>
                </a:extLst>
              </a:tr>
              <a:tr h="229510">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2.     С төсөл</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25</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30753947"/>
                  </a:ext>
                </a:extLst>
              </a:tr>
              <a:tr h="229510">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3.     М төсөл</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25</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1485307"/>
                  </a:ext>
                </a:extLst>
              </a:tr>
            </a:tbl>
          </a:graphicData>
        </a:graphic>
      </p:graphicFrame>
      <p:sp>
        <p:nvSpPr>
          <p:cNvPr id="21" name="TextBox 20">
            <a:extLst>
              <a:ext uri="{FF2B5EF4-FFF2-40B4-BE49-F238E27FC236}">
                <a16:creationId xmlns:a16="http://schemas.microsoft.com/office/drawing/2014/main" xmlns="" id="{DAC0E547-CAAA-4366-A21C-7E917089E3F5}"/>
              </a:ext>
            </a:extLst>
          </p:cNvPr>
          <p:cNvSpPr txBox="1"/>
          <p:nvPr/>
        </p:nvSpPr>
        <p:spPr>
          <a:xfrm>
            <a:off x="2782982" y="5148086"/>
            <a:ext cx="899748" cy="338554"/>
          </a:xfrm>
          <a:prstGeom prst="rect">
            <a:avLst/>
          </a:prstGeom>
          <a:solidFill>
            <a:srgbClr val="7030A0"/>
          </a:solidFill>
        </p:spPr>
        <p:txBody>
          <a:bodyPr wrap="square" rtlCol="0" anchor="ctr">
            <a:spAutoFit/>
          </a:bodyPr>
          <a:lstStyle/>
          <a:p>
            <a:pPr algn="r"/>
            <a:r>
              <a:rPr lang="en-US" sz="1600" b="1" dirty="0">
                <a:solidFill>
                  <a:prstClr val="white"/>
                </a:solidFill>
              </a:rPr>
              <a:t>C</a:t>
            </a:r>
            <a:endParaRPr lang="en-US" sz="1600" dirty="0">
              <a:solidFill>
                <a:prstClr val="white"/>
              </a:solidFill>
            </a:endParaRPr>
          </a:p>
        </p:txBody>
      </p:sp>
      <p:graphicFrame>
        <p:nvGraphicFramePr>
          <p:cNvPr id="23" name="Table 22">
            <a:extLst>
              <a:ext uri="{FF2B5EF4-FFF2-40B4-BE49-F238E27FC236}">
                <a16:creationId xmlns:a16="http://schemas.microsoft.com/office/drawing/2014/main" xmlns="" id="{C2AE000A-9105-4B4C-90DF-D96F33A01B0F}"/>
              </a:ext>
            </a:extLst>
          </p:cNvPr>
          <p:cNvGraphicFramePr>
            <a:graphicFrameLocks noGrp="1"/>
          </p:cNvGraphicFramePr>
          <p:nvPr>
            <p:extLst/>
          </p:nvPr>
        </p:nvGraphicFramePr>
        <p:xfrm>
          <a:off x="3720434" y="5452272"/>
          <a:ext cx="5673099" cy="1371600"/>
        </p:xfrm>
        <a:graphic>
          <a:graphicData uri="http://schemas.openxmlformats.org/drawingml/2006/table">
            <a:tbl>
              <a:tblPr firstRow="1" firstCol="1" bandRow="1">
                <a:tableStyleId>{5C22544A-7EE6-4342-B048-85BDC9FD1C3A}</a:tableStyleId>
              </a:tblPr>
              <a:tblGrid>
                <a:gridCol w="4791841">
                  <a:extLst>
                    <a:ext uri="{9D8B030D-6E8A-4147-A177-3AD203B41FA5}">
                      <a16:colId xmlns:a16="http://schemas.microsoft.com/office/drawing/2014/main" xmlns="" val="3446670508"/>
                    </a:ext>
                  </a:extLst>
                </a:gridCol>
                <a:gridCol w="881258">
                  <a:extLst>
                    <a:ext uri="{9D8B030D-6E8A-4147-A177-3AD203B41FA5}">
                      <a16:colId xmlns:a16="http://schemas.microsoft.com/office/drawing/2014/main" xmlns="" val="640999518"/>
                    </a:ext>
                  </a:extLst>
                </a:gridCol>
              </a:tblGrid>
              <a:tr h="213371">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1.     </a:t>
                      </a:r>
                      <a:r>
                        <a:rPr lang="mn-MN" sz="1200" b="0" kern="1200" dirty="0">
                          <a:solidFill>
                            <a:schemeClr val="tx1"/>
                          </a:solidFill>
                          <a:effectLst/>
                          <a:latin typeface="Segoe UI Light" panose="020B0502040204020203" pitchFamily="34" charset="0"/>
                          <a:ea typeface="+mn-ea"/>
                          <a:cs typeface="Segoe UI Light" panose="020B0502040204020203" pitchFamily="34" charset="0"/>
                        </a:rPr>
                        <a:t>Мал, угаалгын в</a:t>
                      </a:r>
                      <a:r>
                        <a:rPr lang="mn-MN" sz="1200" b="0" kern="1200" dirty="0" smtClean="0">
                          <a:solidFill>
                            <a:schemeClr val="tx1"/>
                          </a:solidFill>
                          <a:effectLst/>
                          <a:latin typeface="Segoe UI Light" panose="020B0502040204020203" pitchFamily="34" charset="0"/>
                          <a:ea typeface="+mn-ea"/>
                          <a:cs typeface="Segoe UI Light" panose="020B0502040204020203" pitchFamily="34" charset="0"/>
                        </a:rPr>
                        <a:t>анн </a:t>
                      </a:r>
                      <a:r>
                        <a:rPr lang="mn-MN" sz="1200" b="0" kern="1200" dirty="0">
                          <a:solidFill>
                            <a:schemeClr val="tx1"/>
                          </a:solidFill>
                          <a:effectLst/>
                          <a:latin typeface="Segoe UI Light" panose="020B0502040204020203" pitchFamily="34" charset="0"/>
                          <a:ea typeface="+mn-ea"/>
                          <a:cs typeface="Segoe UI Light" panose="020B0502040204020203" pitchFamily="34" charset="0"/>
                        </a:rPr>
                        <a:t>барих </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40</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93746059"/>
                  </a:ext>
                </a:extLst>
              </a:tr>
              <a:tr h="213371">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2.    </a:t>
                      </a:r>
                      <a:r>
                        <a:rPr lang="mn-MN" sz="1200" b="0" kern="1200" dirty="0">
                          <a:solidFill>
                            <a:schemeClr val="tx1"/>
                          </a:solidFill>
                          <a:effectLst/>
                          <a:latin typeface="Segoe UI Light" panose="020B0502040204020203" pitchFamily="34" charset="0"/>
                          <a:ea typeface="+mn-ea"/>
                          <a:cs typeface="Segoe UI Light" panose="020B0502040204020203" pitchFamily="34" charset="0"/>
                        </a:rPr>
                        <a:t>Гудамжны гэрэлтүүлгийн </a:t>
                      </a:r>
                      <a:r>
                        <a:rPr lang="mn-MN" sz="1200" b="0" kern="1200" dirty="0" smtClean="0">
                          <a:solidFill>
                            <a:schemeClr val="tx1"/>
                          </a:solidFill>
                          <a:effectLst/>
                          <a:latin typeface="Segoe UI Light" panose="020B0502040204020203" pitchFamily="34" charset="0"/>
                          <a:ea typeface="+mn-ea"/>
                          <a:cs typeface="Segoe UI Light" panose="020B0502040204020203" pitchFamily="34" charset="0"/>
                        </a:rPr>
                        <a:t>их засвар</a:t>
                      </a:r>
                      <a:r>
                        <a:rPr lang="mn-MN" sz="1200" b="0" kern="1200" dirty="0">
                          <a:solidFill>
                            <a:schemeClr val="tx1"/>
                          </a:solidFill>
                          <a:effectLst/>
                          <a:latin typeface="Segoe UI Light" panose="020B0502040204020203" pitchFamily="34" charset="0"/>
                          <a:ea typeface="+mn-ea"/>
                          <a:cs typeface="Segoe UI Light" panose="020B0502040204020203" pitchFamily="34" charset="0"/>
                        </a:rPr>
                        <a:t>	</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30</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30753947"/>
                  </a:ext>
                </a:extLst>
              </a:tr>
              <a:tr h="213371">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3.    </a:t>
                      </a:r>
                      <a:r>
                        <a:rPr lang="mn-MN" sz="1200" b="0" kern="1200" dirty="0">
                          <a:solidFill>
                            <a:schemeClr val="tx1"/>
                          </a:solidFill>
                          <a:effectLst/>
                          <a:latin typeface="Segoe UI Light" panose="020B0502040204020203" pitchFamily="34" charset="0"/>
                          <a:ea typeface="+mn-ea"/>
                          <a:cs typeface="Segoe UI Light" panose="020B0502040204020203" pitchFamily="34" charset="0"/>
                        </a:rPr>
                        <a:t>Е төсөл</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15</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41485307"/>
                  </a:ext>
                </a:extLst>
              </a:tr>
              <a:tr h="213371">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4.    </a:t>
                      </a:r>
                      <a:r>
                        <a:rPr lang="mn-MN" sz="1200" b="0" kern="1200" dirty="0">
                          <a:solidFill>
                            <a:schemeClr val="tx1"/>
                          </a:solidFill>
                          <a:effectLst/>
                          <a:latin typeface="Segoe UI Light" panose="020B0502040204020203" pitchFamily="34" charset="0"/>
                          <a:ea typeface="+mn-ea"/>
                          <a:cs typeface="Segoe UI Light" panose="020B0502040204020203" pitchFamily="34" charset="0"/>
                        </a:rPr>
                        <a:t>Ж төсөл</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45</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14364103"/>
                  </a:ext>
                </a:extLst>
              </a:tr>
              <a:tr h="213371">
                <a:tc>
                  <a:txBody>
                    <a:bodyPr/>
                    <a:lstStyle/>
                    <a:p>
                      <a:pPr algn="just">
                        <a:lnSpc>
                          <a:spcPct val="150000"/>
                        </a:lnSpc>
                        <a:spcAft>
                          <a:spcPts val="0"/>
                        </a:spcAft>
                      </a:pPr>
                      <a:r>
                        <a:rPr lang="mn-MN" sz="1200" b="0" dirty="0">
                          <a:solidFill>
                            <a:schemeClr val="tx1"/>
                          </a:solidFill>
                          <a:effectLst/>
                          <a:latin typeface="Segoe UI Light" panose="020B0502040204020203" pitchFamily="34" charset="0"/>
                          <a:cs typeface="Segoe UI Light" panose="020B0502040204020203" pitchFamily="34" charset="0"/>
                        </a:rPr>
                        <a:t>5.    </a:t>
                      </a:r>
                      <a:r>
                        <a:rPr lang="mn-MN" sz="1200" b="0" kern="1200" dirty="0">
                          <a:solidFill>
                            <a:schemeClr val="tx1"/>
                          </a:solidFill>
                          <a:effectLst/>
                          <a:latin typeface="Segoe UI Light" panose="020B0502040204020203" pitchFamily="34" charset="0"/>
                          <a:ea typeface="+mn-ea"/>
                          <a:cs typeface="Segoe UI Light" panose="020B0502040204020203" pitchFamily="34" charset="0"/>
                        </a:rPr>
                        <a:t>З төсөл </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mn-MN"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61</a:t>
                      </a:r>
                      <a:endParaRPr lang="en-US" sz="12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3983" marR="439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98138034"/>
                  </a:ext>
                </a:extLst>
              </a:tr>
            </a:tbl>
          </a:graphicData>
        </a:graphic>
      </p:graphicFrame>
      <p:sp>
        <p:nvSpPr>
          <p:cNvPr id="24" name="Rectangle 23">
            <a:extLst>
              <a:ext uri="{FF2B5EF4-FFF2-40B4-BE49-F238E27FC236}">
                <a16:creationId xmlns:a16="http://schemas.microsoft.com/office/drawing/2014/main" xmlns="" id="{12A35894-195B-4764-A3C6-D721135889CD}"/>
              </a:ext>
            </a:extLst>
          </p:cNvPr>
          <p:cNvSpPr/>
          <p:nvPr/>
        </p:nvSpPr>
        <p:spPr>
          <a:xfrm>
            <a:off x="3727960" y="5137937"/>
            <a:ext cx="5665572" cy="276999"/>
          </a:xfrm>
          <a:prstGeom prst="rect">
            <a:avLst/>
          </a:prstGeom>
          <a:solidFill>
            <a:srgbClr val="DF81D2"/>
          </a:solidFill>
        </p:spPr>
        <p:txBody>
          <a:bodyPr wrap="square">
            <a:spAutoFit/>
          </a:bodyPr>
          <a:lstStyle/>
          <a:p>
            <a:r>
              <a:rPr lang="mn-MN" sz="12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Цахим хэлбэрээр санал авахад дараах саналууд гарсан: Үүнд:</a:t>
            </a:r>
            <a:endParaRPr lang="en-US" sz="1200" b="1" dirty="0">
              <a:solidFill>
                <a:prstClr val="black"/>
              </a:solidFill>
              <a:latin typeface="Segoe UI Light" panose="020B0502040204020203" pitchFamily="34" charset="0"/>
              <a:cs typeface="Segoe UI Light" panose="020B0502040204020203" pitchFamily="34" charset="0"/>
            </a:endParaRPr>
          </a:p>
        </p:txBody>
      </p:sp>
      <p:sp>
        <p:nvSpPr>
          <p:cNvPr id="26" name="TextBox 25">
            <a:extLst>
              <a:ext uri="{FF2B5EF4-FFF2-40B4-BE49-F238E27FC236}">
                <a16:creationId xmlns:a16="http://schemas.microsoft.com/office/drawing/2014/main" xmlns="" id="{253F4944-71C8-43D1-87F2-44F17A459BB2}"/>
              </a:ext>
            </a:extLst>
          </p:cNvPr>
          <p:cNvSpPr txBox="1"/>
          <p:nvPr/>
        </p:nvSpPr>
        <p:spPr>
          <a:xfrm>
            <a:off x="830676" y="184334"/>
            <a:ext cx="8326838" cy="400110"/>
          </a:xfrm>
          <a:prstGeom prst="rect">
            <a:avLst/>
          </a:prstGeom>
          <a:noFill/>
        </p:spPr>
        <p:txBody>
          <a:bodyPr wrap="square" rtlCol="0">
            <a:spAutoFit/>
          </a:bodyPr>
          <a:lstStyle/>
          <a:p>
            <a:r>
              <a:rPr lang="mn-MN" sz="2000" b="1" dirty="0">
                <a:solidFill>
                  <a:prstClr val="black"/>
                </a:solidFill>
                <a:latin typeface="Segoe UI Light" panose="020B0502040204020203" pitchFamily="34" charset="0"/>
                <a:cs typeface="Segoe UI Light" panose="020B0502040204020203" pitchFamily="34" charset="0"/>
              </a:rPr>
              <a:t>2.2 ИРГЭДЭЭС АВСАН САНАЛЫГ НЭГТГЭХ ҮЙЛ ЯВЦ</a:t>
            </a:r>
            <a:endParaRPr lang="en-US" sz="2000" b="1" dirty="0">
              <a:solidFill>
                <a:prstClr val="black"/>
              </a:solidFill>
              <a:latin typeface="Segoe UI Light" panose="020B0502040204020203" pitchFamily="34" charset="0"/>
              <a:cs typeface="Segoe UI Light" panose="020B0502040204020203" pitchFamily="34" charset="0"/>
            </a:endParaRPr>
          </a:p>
        </p:txBody>
      </p:sp>
      <p:sp>
        <p:nvSpPr>
          <p:cNvPr id="5" name="TextBox 4">
            <a:extLst>
              <a:ext uri="{FF2B5EF4-FFF2-40B4-BE49-F238E27FC236}">
                <a16:creationId xmlns:a16="http://schemas.microsoft.com/office/drawing/2014/main" xmlns="" id="{3CE933C8-561D-4502-A898-B033AA17801F}"/>
              </a:ext>
            </a:extLst>
          </p:cNvPr>
          <p:cNvSpPr txBox="1"/>
          <p:nvPr/>
        </p:nvSpPr>
        <p:spPr>
          <a:xfrm>
            <a:off x="328216" y="641329"/>
            <a:ext cx="2814046" cy="307777"/>
          </a:xfrm>
          <a:prstGeom prst="rect">
            <a:avLst/>
          </a:prstGeom>
          <a:noFill/>
        </p:spPr>
        <p:txBody>
          <a:bodyPr wrap="square" rtlCol="0">
            <a:spAutoFit/>
          </a:bodyPr>
          <a:lstStyle/>
          <a:p>
            <a:pPr algn="r"/>
            <a:r>
              <a:rPr lang="mn-MN" sz="1400" b="1" dirty="0">
                <a:solidFill>
                  <a:srgbClr val="0070C0"/>
                </a:solidFill>
                <a:latin typeface="Segoe UI Black" panose="020B0A02040204020203" pitchFamily="34" charset="0"/>
                <a:ea typeface="Segoe UI Black" panose="020B0A02040204020203" pitchFamily="34" charset="0"/>
                <a:cs typeface="Segoe UI Light" panose="020B0502040204020203" pitchFamily="34" charset="0"/>
              </a:rPr>
              <a:t>Жишээ А сумын 1 дүгээр баг</a:t>
            </a:r>
            <a:endParaRPr lang="en-US" sz="1400" b="1" dirty="0">
              <a:solidFill>
                <a:srgbClr val="0070C0"/>
              </a:solidFill>
              <a:latin typeface="Segoe UI Black" panose="020B0A02040204020203" pitchFamily="34" charset="0"/>
              <a:ea typeface="Segoe UI Black" panose="020B0A02040204020203" pitchFamily="34" charset="0"/>
              <a:cs typeface="Segoe UI Light" panose="020B0502040204020203" pitchFamily="34" charset="0"/>
            </a:endParaRPr>
          </a:p>
        </p:txBody>
      </p:sp>
      <p:cxnSp>
        <p:nvCxnSpPr>
          <p:cNvPr id="7" name="Straight Connector 6">
            <a:extLst>
              <a:ext uri="{FF2B5EF4-FFF2-40B4-BE49-F238E27FC236}">
                <a16:creationId xmlns:a16="http://schemas.microsoft.com/office/drawing/2014/main" xmlns="" id="{A13F73B3-29BA-4904-B543-09CC1A88726A}"/>
              </a:ext>
            </a:extLst>
          </p:cNvPr>
          <p:cNvCxnSpPr/>
          <p:nvPr/>
        </p:nvCxnSpPr>
        <p:spPr>
          <a:xfrm>
            <a:off x="3122679" y="610287"/>
            <a:ext cx="0" cy="33560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29" name="Graphic 28" descr="Pencil">
            <a:extLst>
              <a:ext uri="{FF2B5EF4-FFF2-40B4-BE49-F238E27FC236}">
                <a16:creationId xmlns:a16="http://schemas.microsoft.com/office/drawing/2014/main" xmlns="" id="{127B0985-658B-467E-B147-54E7D75C4C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569958" y="1474922"/>
            <a:ext cx="586443" cy="586519"/>
          </a:xfrm>
          <a:prstGeom prst="rect">
            <a:avLst/>
          </a:prstGeom>
        </p:spPr>
      </p:pic>
      <p:pic>
        <p:nvPicPr>
          <p:cNvPr id="30" name="Graphic 29" descr="Pencil">
            <a:extLst>
              <a:ext uri="{FF2B5EF4-FFF2-40B4-BE49-F238E27FC236}">
                <a16:creationId xmlns:a16="http://schemas.microsoft.com/office/drawing/2014/main" xmlns="" id="{902CF56E-40D2-4590-A396-B5CFE25CD5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1640832" y="4272239"/>
            <a:ext cx="586443" cy="586519"/>
          </a:xfrm>
          <a:prstGeom prst="rect">
            <a:avLst/>
          </a:prstGeom>
        </p:spPr>
      </p:pic>
      <p:pic>
        <p:nvPicPr>
          <p:cNvPr id="31" name="Graphic 30" descr="Pencil">
            <a:extLst>
              <a:ext uri="{FF2B5EF4-FFF2-40B4-BE49-F238E27FC236}">
                <a16:creationId xmlns:a16="http://schemas.microsoft.com/office/drawing/2014/main" xmlns="" id="{A0272F99-9593-4F0B-8350-0C0E227720D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018177" y="5621981"/>
            <a:ext cx="586443" cy="586519"/>
          </a:xfrm>
          <a:prstGeom prst="rect">
            <a:avLst/>
          </a:prstGeom>
        </p:spPr>
      </p:pic>
      <p:sp>
        <p:nvSpPr>
          <p:cNvPr id="8" name="Rounded Rectangular Callout 7"/>
          <p:cNvSpPr/>
          <p:nvPr/>
        </p:nvSpPr>
        <p:spPr>
          <a:xfrm>
            <a:off x="7652261" y="2673882"/>
            <a:ext cx="3010507" cy="950130"/>
          </a:xfrm>
          <a:prstGeom prst="wedgeRoundRectCallout">
            <a:avLst>
              <a:gd name="adj1" fmla="val -86010"/>
              <a:gd name="adj2" fmla="val 6646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1400" dirty="0">
                <a:solidFill>
                  <a:prstClr val="black"/>
                </a:solidFill>
                <a:latin typeface="Segoe UI Light" panose="020B0502040204020203" pitchFamily="34" charset="0"/>
                <a:cs typeface="Segoe UI Light" panose="020B0502040204020203" pitchFamily="34" charset="0"/>
              </a:rPr>
              <a:t>ОНХС-аас санхүүжүүлэхийг хориглосон “төсвийн байгууллагын хөрөнгийн зардал” тул уг төслийг жагсаалтаас хасна</a:t>
            </a:r>
            <a:endParaRPr lang="en-US" sz="1400" dirty="0">
              <a:solidFill>
                <a:prstClr val="black"/>
              </a:solidFill>
              <a:latin typeface="Segoe UI Light" panose="020B0502040204020203" pitchFamily="34" charset="0"/>
              <a:cs typeface="Segoe UI Light" panose="020B0502040204020203" pitchFamily="34" charset="0"/>
            </a:endParaRPr>
          </a:p>
        </p:txBody>
      </p:sp>
      <p:cxnSp>
        <p:nvCxnSpPr>
          <p:cNvPr id="22" name="Straight Connector 21"/>
          <p:cNvCxnSpPr/>
          <p:nvPr/>
        </p:nvCxnSpPr>
        <p:spPr>
          <a:xfrm>
            <a:off x="808858" y="578884"/>
            <a:ext cx="100525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p:txBody>
          <a:bodyPr/>
          <a:lstStyle/>
          <a:p>
            <a:fld id="{6F549C1C-0460-4749-B620-0EED6DDA3B61}"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39290512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2048</Words>
  <Application>Microsoft Office PowerPoint</Application>
  <PresentationFormat>Widescreen</PresentationFormat>
  <Paragraphs>339</Paragraphs>
  <Slides>15</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Cambria Math</vt:lpstr>
      <vt:lpstr>Segoe UI</vt:lpstr>
      <vt:lpstr>Segoe UI Black</vt:lpstr>
      <vt:lpstr>Segoe UI Emoji</vt:lpstr>
      <vt:lpstr>Segoe UI Light</vt:lpstr>
      <vt:lpstr>Segoe UI Semilight</vt:lpstr>
      <vt:lpstr>Times New Roman</vt:lpstr>
      <vt:lpstr>Wingdings</vt:lpstr>
      <vt:lpstr>1_Office Theme</vt:lpstr>
      <vt:lpstr>PowerPoint Presentation</vt:lpstr>
      <vt:lpstr>ОНХС-г иргэдийн оролцоотой төлөвлөх</vt:lpstr>
      <vt:lpstr>Олон нийтийн оролцоотой төлөвлөлтийн гарын авлагын агуулга</vt:lpstr>
      <vt:lpstr>PowerPoint Presentation</vt:lpstr>
      <vt:lpstr>PowerPoint Presentation</vt:lpstr>
      <vt:lpstr>Мэдээлэл түгээхэд анхаарах асуудлууд: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Danaa</dc:creator>
  <cp:lastModifiedBy>Danaa</cp:lastModifiedBy>
  <cp:revision>5</cp:revision>
  <dcterms:created xsi:type="dcterms:W3CDTF">2019-03-04T12:54:40Z</dcterms:created>
  <dcterms:modified xsi:type="dcterms:W3CDTF">2019-03-06T12:32:52Z</dcterms:modified>
</cp:coreProperties>
</file>